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handoutMasterIdLst>
    <p:handoutMasterId r:id="rId4"/>
  </p:handoutMasterIdLst>
  <p:sldIdLst>
    <p:sldId id="724" r:id="rId2"/>
  </p:sldIdLst>
  <p:sldSz cx="9144000" cy="6858000" type="screen4x3"/>
  <p:notesSz cx="9296400" cy="7010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9FF66"/>
    <a:srgbClr val="6699FF"/>
    <a:srgbClr val="FA3000"/>
    <a:srgbClr val="FF6743"/>
    <a:srgbClr val="FF0000"/>
    <a:srgbClr val="F57D65"/>
    <a:srgbClr val="62E4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26" autoAdjust="0"/>
    <p:restoredTop sz="94660"/>
  </p:normalViewPr>
  <p:slideViewPr>
    <p:cSldViewPr>
      <p:cViewPr varScale="1">
        <p:scale>
          <a:sx n="87" d="100"/>
          <a:sy n="87" d="100"/>
        </p:scale>
        <p:origin x="1349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2045" y="72"/>
      </p:cViewPr>
      <p:guideLst>
        <p:guide orient="horz" pos="2208"/>
        <p:guide pos="29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4029282" cy="35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 defTabSz="931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dirty="0" smtClean="0"/>
              <a:t>La Crosse County</a:t>
            </a:r>
            <a:endParaRPr lang="en-US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5018" y="2"/>
            <a:ext cx="4029282" cy="35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6658444"/>
            <a:ext cx="4029282" cy="35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 defTabSz="931863"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sz="1000" dirty="0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5018" y="6658444"/>
            <a:ext cx="4029282" cy="35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7AA51B9-EFB7-48BC-8350-D7BCE73030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57512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4029282" cy="35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 defTabSz="931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5018" y="2"/>
            <a:ext cx="4029282" cy="35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95600" y="525463"/>
            <a:ext cx="3505200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482" y="3330422"/>
            <a:ext cx="7435436" cy="315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6658444"/>
            <a:ext cx="4029282" cy="35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 defTabSz="931863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February 17, 2009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5018" y="6658444"/>
            <a:ext cx="4029282" cy="35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5347821-E5E3-4E7C-8076-3CA09AD95B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83733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6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91C3D-36CA-4BEE-9492-61F901DCB0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B6611-A57A-4917-9FA7-E44B4639B4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1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1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E15B-990D-4840-A266-0B7A449023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05D3A-2855-48B9-A339-D4F4A20C5D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297-E6BF-4E7F-A98D-E597CF6C69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58EA8-1C8A-4093-9073-2F09137802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D1162-C5C2-445E-B2AA-E73DDA436C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2C7C8-FB50-45C6-A8AE-92D0FFA32C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0BD6B-7C5B-4719-972D-658995C34E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CD91C-DE59-42AC-A716-A080497730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4522C-55A6-407A-8AC0-8367A8E761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October 6, 2010</a:t>
            </a:r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B099580F-0FA8-4102-B7C5-DED98F83D9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52400"/>
            <a:ext cx="4915326" cy="64928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990600"/>
            <a:ext cx="2286000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17 WI Counties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Adjacent to the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Route</a:t>
            </a:r>
          </a:p>
          <a:p>
            <a:pPr algn="ctr"/>
            <a:endParaRPr lang="en-US" dirty="0">
              <a:solidFill>
                <a:srgbClr val="000000"/>
              </a:solidFill>
            </a:endParaRP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Roughly ½ the population of the State could be within a short drive of an existing station</a:t>
            </a:r>
          </a:p>
          <a:p>
            <a:pPr algn="ctr"/>
            <a:endParaRPr lang="en-US" dirty="0">
              <a:solidFill>
                <a:srgbClr val="000000"/>
              </a:solidFill>
            </a:endParaRP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Two trains daily would significantly expand convenience from Chicago to Twin Cities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698214"/>
      </p:ext>
    </p:extLst>
  </p:cSld>
  <p:clrMapOvr>
    <a:masterClrMapping/>
  </p:clrMapOvr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16095</TotalTime>
  <Words>36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Tahoma</vt:lpstr>
      <vt:lpstr>Wingdings</vt:lpstr>
      <vt:lpstr>Ocean</vt:lpstr>
      <vt:lpstr>PowerPoint Presentation</vt:lpstr>
    </vt:vector>
  </TitlesOfParts>
  <Company>County of La Crosse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somalley</dc:creator>
  <cp:lastModifiedBy>Steve O'Malley</cp:lastModifiedBy>
  <cp:revision>725</cp:revision>
  <cp:lastPrinted>2019-04-08T20:53:44Z</cp:lastPrinted>
  <dcterms:created xsi:type="dcterms:W3CDTF">2007-05-17T21:30:18Z</dcterms:created>
  <dcterms:modified xsi:type="dcterms:W3CDTF">2019-06-12T15:18:56Z</dcterms:modified>
</cp:coreProperties>
</file>