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67" r:id="rId6"/>
    <p:sldId id="266" r:id="rId7"/>
    <p:sldId id="269" r:id="rId8"/>
    <p:sldId id="260" r:id="rId9"/>
    <p:sldId id="261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>
        <p:scale>
          <a:sx n="75" d="100"/>
          <a:sy n="75" d="100"/>
        </p:scale>
        <p:origin x="-123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12 Month Rolling Avg BPS [MGD]</a:t>
            </a:r>
          </a:p>
          <a:p>
            <a:pPr>
              <a:defRPr/>
            </a:pPr>
            <a:r>
              <a:rPr lang="en-US" baseline="0"/>
              <a:t>12 Month Rolling Avg Rainfall [in] 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'RAW MOR DATA'!$H$4</c:f>
              <c:strCache>
                <c:ptCount val="1"/>
                <c:pt idx="0">
                  <c:v>Flow</c:v>
                </c:pt>
              </c:strCache>
            </c:strRef>
          </c:tx>
          <c:xVal>
            <c:numRef>
              <c:f>'RAW MOR DATA'!$A$338:$A$3213</c:f>
              <c:numCache>
                <c:formatCode>mm/dd/yy;@</c:formatCode>
                <c:ptCount val="2876"/>
                <c:pt idx="0">
                  <c:v>40908</c:v>
                </c:pt>
                <c:pt idx="1">
                  <c:v>40909</c:v>
                </c:pt>
                <c:pt idx="2">
                  <c:v>40910</c:v>
                </c:pt>
                <c:pt idx="3">
                  <c:v>40911</c:v>
                </c:pt>
                <c:pt idx="4">
                  <c:v>40912</c:v>
                </c:pt>
                <c:pt idx="5">
                  <c:v>40913</c:v>
                </c:pt>
                <c:pt idx="6">
                  <c:v>40914</c:v>
                </c:pt>
                <c:pt idx="7">
                  <c:v>40915</c:v>
                </c:pt>
                <c:pt idx="8">
                  <c:v>40916</c:v>
                </c:pt>
                <c:pt idx="9">
                  <c:v>40917</c:v>
                </c:pt>
                <c:pt idx="10">
                  <c:v>40918</c:v>
                </c:pt>
                <c:pt idx="11">
                  <c:v>40919</c:v>
                </c:pt>
                <c:pt idx="12">
                  <c:v>40920</c:v>
                </c:pt>
                <c:pt idx="13">
                  <c:v>40921</c:v>
                </c:pt>
                <c:pt idx="14">
                  <c:v>40922</c:v>
                </c:pt>
                <c:pt idx="15">
                  <c:v>40923</c:v>
                </c:pt>
                <c:pt idx="16">
                  <c:v>40924</c:v>
                </c:pt>
                <c:pt idx="17">
                  <c:v>40925</c:v>
                </c:pt>
                <c:pt idx="18">
                  <c:v>40926</c:v>
                </c:pt>
                <c:pt idx="19">
                  <c:v>40927</c:v>
                </c:pt>
                <c:pt idx="20">
                  <c:v>40928</c:v>
                </c:pt>
                <c:pt idx="21">
                  <c:v>40929</c:v>
                </c:pt>
                <c:pt idx="22">
                  <c:v>40930</c:v>
                </c:pt>
                <c:pt idx="23">
                  <c:v>40931</c:v>
                </c:pt>
                <c:pt idx="24">
                  <c:v>40932</c:v>
                </c:pt>
                <c:pt idx="25">
                  <c:v>40933</c:v>
                </c:pt>
                <c:pt idx="26">
                  <c:v>40934</c:v>
                </c:pt>
                <c:pt idx="27">
                  <c:v>40935</c:v>
                </c:pt>
                <c:pt idx="28">
                  <c:v>40936</c:v>
                </c:pt>
                <c:pt idx="29">
                  <c:v>40937</c:v>
                </c:pt>
                <c:pt idx="30">
                  <c:v>40938</c:v>
                </c:pt>
                <c:pt idx="31">
                  <c:v>40939</c:v>
                </c:pt>
                <c:pt idx="32">
                  <c:v>40940</c:v>
                </c:pt>
                <c:pt idx="33">
                  <c:v>40941</c:v>
                </c:pt>
                <c:pt idx="34">
                  <c:v>40942</c:v>
                </c:pt>
                <c:pt idx="35">
                  <c:v>40943</c:v>
                </c:pt>
                <c:pt idx="36">
                  <c:v>40944</c:v>
                </c:pt>
                <c:pt idx="37">
                  <c:v>40945</c:v>
                </c:pt>
                <c:pt idx="38">
                  <c:v>40946</c:v>
                </c:pt>
                <c:pt idx="39">
                  <c:v>40947</c:v>
                </c:pt>
                <c:pt idx="40">
                  <c:v>40948</c:v>
                </c:pt>
                <c:pt idx="41">
                  <c:v>40949</c:v>
                </c:pt>
                <c:pt idx="42">
                  <c:v>40950</c:v>
                </c:pt>
                <c:pt idx="43">
                  <c:v>40951</c:v>
                </c:pt>
                <c:pt idx="44">
                  <c:v>40952</c:v>
                </c:pt>
                <c:pt idx="45">
                  <c:v>40953</c:v>
                </c:pt>
                <c:pt idx="46">
                  <c:v>40954</c:v>
                </c:pt>
                <c:pt idx="47">
                  <c:v>40955</c:v>
                </c:pt>
                <c:pt idx="48">
                  <c:v>40956</c:v>
                </c:pt>
                <c:pt idx="49">
                  <c:v>40957</c:v>
                </c:pt>
                <c:pt idx="50">
                  <c:v>40958</c:v>
                </c:pt>
                <c:pt idx="51">
                  <c:v>40959</c:v>
                </c:pt>
                <c:pt idx="52">
                  <c:v>40960</c:v>
                </c:pt>
                <c:pt idx="53">
                  <c:v>40961</c:v>
                </c:pt>
                <c:pt idx="54">
                  <c:v>40962</c:v>
                </c:pt>
                <c:pt idx="55">
                  <c:v>40963</c:v>
                </c:pt>
                <c:pt idx="56">
                  <c:v>40964</c:v>
                </c:pt>
                <c:pt idx="57">
                  <c:v>40965</c:v>
                </c:pt>
                <c:pt idx="58">
                  <c:v>40966</c:v>
                </c:pt>
                <c:pt idx="59">
                  <c:v>40967</c:v>
                </c:pt>
                <c:pt idx="60">
                  <c:v>40968</c:v>
                </c:pt>
                <c:pt idx="61">
                  <c:v>40969</c:v>
                </c:pt>
                <c:pt idx="62">
                  <c:v>40970</c:v>
                </c:pt>
                <c:pt idx="63">
                  <c:v>40971</c:v>
                </c:pt>
                <c:pt idx="64">
                  <c:v>40972</c:v>
                </c:pt>
                <c:pt idx="65">
                  <c:v>40973</c:v>
                </c:pt>
                <c:pt idx="66">
                  <c:v>40974</c:v>
                </c:pt>
                <c:pt idx="67">
                  <c:v>40975</c:v>
                </c:pt>
                <c:pt idx="68">
                  <c:v>40976</c:v>
                </c:pt>
                <c:pt idx="69">
                  <c:v>40977</c:v>
                </c:pt>
                <c:pt idx="70">
                  <c:v>40978</c:v>
                </c:pt>
                <c:pt idx="71">
                  <c:v>40979</c:v>
                </c:pt>
                <c:pt idx="72">
                  <c:v>40980</c:v>
                </c:pt>
                <c:pt idx="73">
                  <c:v>40981</c:v>
                </c:pt>
                <c:pt idx="74">
                  <c:v>40982</c:v>
                </c:pt>
                <c:pt idx="75">
                  <c:v>40983</c:v>
                </c:pt>
                <c:pt idx="76">
                  <c:v>40984</c:v>
                </c:pt>
                <c:pt idx="77">
                  <c:v>40985</c:v>
                </c:pt>
                <c:pt idx="78">
                  <c:v>40986</c:v>
                </c:pt>
                <c:pt idx="79">
                  <c:v>40987</c:v>
                </c:pt>
                <c:pt idx="80">
                  <c:v>40988</c:v>
                </c:pt>
                <c:pt idx="81">
                  <c:v>40989</c:v>
                </c:pt>
                <c:pt idx="82">
                  <c:v>40990</c:v>
                </c:pt>
                <c:pt idx="83">
                  <c:v>40991</c:v>
                </c:pt>
                <c:pt idx="84">
                  <c:v>40992</c:v>
                </c:pt>
                <c:pt idx="85">
                  <c:v>40993</c:v>
                </c:pt>
                <c:pt idx="86">
                  <c:v>40994</c:v>
                </c:pt>
                <c:pt idx="87">
                  <c:v>40995</c:v>
                </c:pt>
                <c:pt idx="88">
                  <c:v>40996</c:v>
                </c:pt>
                <c:pt idx="89">
                  <c:v>40997</c:v>
                </c:pt>
                <c:pt idx="90">
                  <c:v>40998</c:v>
                </c:pt>
                <c:pt idx="91">
                  <c:v>40999</c:v>
                </c:pt>
                <c:pt idx="92">
                  <c:v>41000</c:v>
                </c:pt>
                <c:pt idx="93">
                  <c:v>41001</c:v>
                </c:pt>
                <c:pt idx="94">
                  <c:v>41002</c:v>
                </c:pt>
                <c:pt idx="95">
                  <c:v>41003</c:v>
                </c:pt>
                <c:pt idx="96">
                  <c:v>41004</c:v>
                </c:pt>
                <c:pt idx="97">
                  <c:v>41005</c:v>
                </c:pt>
                <c:pt idx="98">
                  <c:v>41006</c:v>
                </c:pt>
                <c:pt idx="99">
                  <c:v>41007</c:v>
                </c:pt>
                <c:pt idx="100">
                  <c:v>41008</c:v>
                </c:pt>
                <c:pt idx="101">
                  <c:v>41009</c:v>
                </c:pt>
                <c:pt idx="102">
                  <c:v>41010</c:v>
                </c:pt>
                <c:pt idx="103">
                  <c:v>41011</c:v>
                </c:pt>
                <c:pt idx="104">
                  <c:v>41012</c:v>
                </c:pt>
                <c:pt idx="105">
                  <c:v>41013</c:v>
                </c:pt>
                <c:pt idx="106">
                  <c:v>41014</c:v>
                </c:pt>
                <c:pt idx="107">
                  <c:v>41015</c:v>
                </c:pt>
                <c:pt idx="108">
                  <c:v>41016</c:v>
                </c:pt>
                <c:pt idx="109">
                  <c:v>41017</c:v>
                </c:pt>
                <c:pt idx="110">
                  <c:v>41018</c:v>
                </c:pt>
                <c:pt idx="111">
                  <c:v>41019</c:v>
                </c:pt>
                <c:pt idx="112">
                  <c:v>41020</c:v>
                </c:pt>
                <c:pt idx="113">
                  <c:v>41021</c:v>
                </c:pt>
                <c:pt idx="114">
                  <c:v>41022</c:v>
                </c:pt>
                <c:pt idx="115">
                  <c:v>41023</c:v>
                </c:pt>
                <c:pt idx="116">
                  <c:v>41024</c:v>
                </c:pt>
                <c:pt idx="117">
                  <c:v>41025</c:v>
                </c:pt>
                <c:pt idx="118">
                  <c:v>41026</c:v>
                </c:pt>
                <c:pt idx="119">
                  <c:v>41027</c:v>
                </c:pt>
                <c:pt idx="120">
                  <c:v>41028</c:v>
                </c:pt>
                <c:pt idx="121">
                  <c:v>41029</c:v>
                </c:pt>
                <c:pt idx="122">
                  <c:v>41061</c:v>
                </c:pt>
                <c:pt idx="123">
                  <c:v>41062</c:v>
                </c:pt>
                <c:pt idx="124">
                  <c:v>41063</c:v>
                </c:pt>
                <c:pt idx="125">
                  <c:v>41064</c:v>
                </c:pt>
                <c:pt idx="126">
                  <c:v>41065</c:v>
                </c:pt>
                <c:pt idx="127">
                  <c:v>41066</c:v>
                </c:pt>
                <c:pt idx="128">
                  <c:v>41067</c:v>
                </c:pt>
                <c:pt idx="129">
                  <c:v>41068</c:v>
                </c:pt>
                <c:pt idx="130">
                  <c:v>41069</c:v>
                </c:pt>
                <c:pt idx="131">
                  <c:v>41070</c:v>
                </c:pt>
                <c:pt idx="132">
                  <c:v>41071</c:v>
                </c:pt>
                <c:pt idx="133">
                  <c:v>41072</c:v>
                </c:pt>
                <c:pt idx="134">
                  <c:v>41073</c:v>
                </c:pt>
                <c:pt idx="135">
                  <c:v>41074</c:v>
                </c:pt>
                <c:pt idx="136">
                  <c:v>41075</c:v>
                </c:pt>
                <c:pt idx="137">
                  <c:v>41076</c:v>
                </c:pt>
                <c:pt idx="138">
                  <c:v>41077</c:v>
                </c:pt>
                <c:pt idx="139">
                  <c:v>41078</c:v>
                </c:pt>
                <c:pt idx="140">
                  <c:v>41079</c:v>
                </c:pt>
                <c:pt idx="141">
                  <c:v>41080</c:v>
                </c:pt>
                <c:pt idx="142">
                  <c:v>41081</c:v>
                </c:pt>
                <c:pt idx="143">
                  <c:v>41082</c:v>
                </c:pt>
                <c:pt idx="144">
                  <c:v>41083</c:v>
                </c:pt>
                <c:pt idx="145">
                  <c:v>41084</c:v>
                </c:pt>
                <c:pt idx="146">
                  <c:v>41085</c:v>
                </c:pt>
                <c:pt idx="147">
                  <c:v>41086</c:v>
                </c:pt>
                <c:pt idx="148">
                  <c:v>41087</c:v>
                </c:pt>
                <c:pt idx="149">
                  <c:v>41088</c:v>
                </c:pt>
                <c:pt idx="150">
                  <c:v>41089</c:v>
                </c:pt>
                <c:pt idx="151">
                  <c:v>41090</c:v>
                </c:pt>
                <c:pt idx="152">
                  <c:v>41091</c:v>
                </c:pt>
                <c:pt idx="153">
                  <c:v>41092</c:v>
                </c:pt>
                <c:pt idx="154">
                  <c:v>41093</c:v>
                </c:pt>
                <c:pt idx="155">
                  <c:v>41094</c:v>
                </c:pt>
                <c:pt idx="156">
                  <c:v>41095</c:v>
                </c:pt>
                <c:pt idx="157">
                  <c:v>41096</c:v>
                </c:pt>
                <c:pt idx="158">
                  <c:v>41097</c:v>
                </c:pt>
                <c:pt idx="159">
                  <c:v>41098</c:v>
                </c:pt>
                <c:pt idx="160">
                  <c:v>41099</c:v>
                </c:pt>
                <c:pt idx="161">
                  <c:v>41100</c:v>
                </c:pt>
                <c:pt idx="162">
                  <c:v>41101</c:v>
                </c:pt>
                <c:pt idx="163">
                  <c:v>41102</c:v>
                </c:pt>
                <c:pt idx="164">
                  <c:v>41103</c:v>
                </c:pt>
                <c:pt idx="165">
                  <c:v>41104</c:v>
                </c:pt>
                <c:pt idx="166">
                  <c:v>41105</c:v>
                </c:pt>
                <c:pt idx="167">
                  <c:v>41106</c:v>
                </c:pt>
                <c:pt idx="168">
                  <c:v>41107</c:v>
                </c:pt>
                <c:pt idx="169">
                  <c:v>41108</c:v>
                </c:pt>
                <c:pt idx="170">
                  <c:v>41109</c:v>
                </c:pt>
                <c:pt idx="171">
                  <c:v>41110</c:v>
                </c:pt>
                <c:pt idx="172">
                  <c:v>41111</c:v>
                </c:pt>
                <c:pt idx="173">
                  <c:v>41112</c:v>
                </c:pt>
                <c:pt idx="174">
                  <c:v>41113</c:v>
                </c:pt>
                <c:pt idx="175">
                  <c:v>41114</c:v>
                </c:pt>
                <c:pt idx="176">
                  <c:v>41115</c:v>
                </c:pt>
                <c:pt idx="177">
                  <c:v>41116</c:v>
                </c:pt>
                <c:pt idx="178">
                  <c:v>41117</c:v>
                </c:pt>
                <c:pt idx="179">
                  <c:v>41118</c:v>
                </c:pt>
                <c:pt idx="180">
                  <c:v>41119</c:v>
                </c:pt>
                <c:pt idx="181">
                  <c:v>41120</c:v>
                </c:pt>
                <c:pt idx="182">
                  <c:v>41121</c:v>
                </c:pt>
                <c:pt idx="183">
                  <c:v>41122</c:v>
                </c:pt>
                <c:pt idx="184">
                  <c:v>41123</c:v>
                </c:pt>
                <c:pt idx="185">
                  <c:v>41124</c:v>
                </c:pt>
                <c:pt idx="186">
                  <c:v>41125</c:v>
                </c:pt>
                <c:pt idx="187">
                  <c:v>41126</c:v>
                </c:pt>
                <c:pt idx="188">
                  <c:v>41127</c:v>
                </c:pt>
                <c:pt idx="189">
                  <c:v>41128</c:v>
                </c:pt>
                <c:pt idx="190">
                  <c:v>41129</c:v>
                </c:pt>
                <c:pt idx="191">
                  <c:v>41130</c:v>
                </c:pt>
                <c:pt idx="192">
                  <c:v>41131</c:v>
                </c:pt>
                <c:pt idx="193">
                  <c:v>41132</c:v>
                </c:pt>
                <c:pt idx="194">
                  <c:v>41133</c:v>
                </c:pt>
                <c:pt idx="195">
                  <c:v>41134</c:v>
                </c:pt>
                <c:pt idx="196">
                  <c:v>41135</c:v>
                </c:pt>
                <c:pt idx="197">
                  <c:v>41136</c:v>
                </c:pt>
                <c:pt idx="198">
                  <c:v>41137</c:v>
                </c:pt>
                <c:pt idx="199">
                  <c:v>41138</c:v>
                </c:pt>
                <c:pt idx="200">
                  <c:v>41139</c:v>
                </c:pt>
                <c:pt idx="201">
                  <c:v>41140</c:v>
                </c:pt>
                <c:pt idx="202">
                  <c:v>41141</c:v>
                </c:pt>
                <c:pt idx="203">
                  <c:v>41142</c:v>
                </c:pt>
                <c:pt idx="204">
                  <c:v>41143</c:v>
                </c:pt>
                <c:pt idx="205">
                  <c:v>41144</c:v>
                </c:pt>
                <c:pt idx="206">
                  <c:v>41145</c:v>
                </c:pt>
                <c:pt idx="207">
                  <c:v>41146</c:v>
                </c:pt>
                <c:pt idx="208">
                  <c:v>41147</c:v>
                </c:pt>
                <c:pt idx="209">
                  <c:v>41148</c:v>
                </c:pt>
                <c:pt idx="210">
                  <c:v>41149</c:v>
                </c:pt>
                <c:pt idx="211">
                  <c:v>41150</c:v>
                </c:pt>
                <c:pt idx="212">
                  <c:v>41151</c:v>
                </c:pt>
                <c:pt idx="213">
                  <c:v>41152</c:v>
                </c:pt>
                <c:pt idx="214">
                  <c:v>41153</c:v>
                </c:pt>
                <c:pt idx="215">
                  <c:v>41154</c:v>
                </c:pt>
                <c:pt idx="216">
                  <c:v>41155</c:v>
                </c:pt>
                <c:pt idx="217">
                  <c:v>41156</c:v>
                </c:pt>
                <c:pt idx="218">
                  <c:v>41157</c:v>
                </c:pt>
                <c:pt idx="219">
                  <c:v>41158</c:v>
                </c:pt>
                <c:pt idx="220">
                  <c:v>41159</c:v>
                </c:pt>
                <c:pt idx="221">
                  <c:v>41160</c:v>
                </c:pt>
                <c:pt idx="222">
                  <c:v>41161</c:v>
                </c:pt>
                <c:pt idx="223">
                  <c:v>41162</c:v>
                </c:pt>
                <c:pt idx="224">
                  <c:v>41163</c:v>
                </c:pt>
                <c:pt idx="225">
                  <c:v>41164</c:v>
                </c:pt>
                <c:pt idx="226">
                  <c:v>41165</c:v>
                </c:pt>
                <c:pt idx="227">
                  <c:v>41166</c:v>
                </c:pt>
                <c:pt idx="228">
                  <c:v>41167</c:v>
                </c:pt>
                <c:pt idx="229">
                  <c:v>41168</c:v>
                </c:pt>
                <c:pt idx="230">
                  <c:v>41169</c:v>
                </c:pt>
                <c:pt idx="231">
                  <c:v>41170</c:v>
                </c:pt>
                <c:pt idx="232">
                  <c:v>41171</c:v>
                </c:pt>
                <c:pt idx="233">
                  <c:v>41172</c:v>
                </c:pt>
                <c:pt idx="234">
                  <c:v>41173</c:v>
                </c:pt>
                <c:pt idx="235">
                  <c:v>41174</c:v>
                </c:pt>
                <c:pt idx="236">
                  <c:v>41175</c:v>
                </c:pt>
                <c:pt idx="237">
                  <c:v>41176</c:v>
                </c:pt>
                <c:pt idx="238">
                  <c:v>41177</c:v>
                </c:pt>
                <c:pt idx="239">
                  <c:v>41178</c:v>
                </c:pt>
                <c:pt idx="240">
                  <c:v>41179</c:v>
                </c:pt>
                <c:pt idx="241">
                  <c:v>41180</c:v>
                </c:pt>
                <c:pt idx="242">
                  <c:v>41181</c:v>
                </c:pt>
                <c:pt idx="243">
                  <c:v>41182</c:v>
                </c:pt>
                <c:pt idx="244">
                  <c:v>41183</c:v>
                </c:pt>
                <c:pt idx="245">
                  <c:v>41184</c:v>
                </c:pt>
                <c:pt idx="246">
                  <c:v>41185</c:v>
                </c:pt>
                <c:pt idx="247">
                  <c:v>41186</c:v>
                </c:pt>
                <c:pt idx="248">
                  <c:v>41187</c:v>
                </c:pt>
                <c:pt idx="249">
                  <c:v>41188</c:v>
                </c:pt>
                <c:pt idx="250">
                  <c:v>41189</c:v>
                </c:pt>
                <c:pt idx="251">
                  <c:v>41190</c:v>
                </c:pt>
                <c:pt idx="252">
                  <c:v>41191</c:v>
                </c:pt>
                <c:pt idx="253">
                  <c:v>41192</c:v>
                </c:pt>
                <c:pt idx="254">
                  <c:v>41193</c:v>
                </c:pt>
                <c:pt idx="255">
                  <c:v>41194</c:v>
                </c:pt>
                <c:pt idx="256">
                  <c:v>41195</c:v>
                </c:pt>
                <c:pt idx="257">
                  <c:v>41196</c:v>
                </c:pt>
                <c:pt idx="258">
                  <c:v>41197</c:v>
                </c:pt>
                <c:pt idx="259">
                  <c:v>41198</c:v>
                </c:pt>
                <c:pt idx="260">
                  <c:v>41199</c:v>
                </c:pt>
                <c:pt idx="261">
                  <c:v>41200</c:v>
                </c:pt>
                <c:pt idx="262">
                  <c:v>41201</c:v>
                </c:pt>
                <c:pt idx="263">
                  <c:v>41202</c:v>
                </c:pt>
                <c:pt idx="264">
                  <c:v>41203</c:v>
                </c:pt>
                <c:pt idx="265">
                  <c:v>41204</c:v>
                </c:pt>
                <c:pt idx="266">
                  <c:v>41205</c:v>
                </c:pt>
                <c:pt idx="267">
                  <c:v>41206</c:v>
                </c:pt>
                <c:pt idx="268">
                  <c:v>41207</c:v>
                </c:pt>
                <c:pt idx="269">
                  <c:v>41208</c:v>
                </c:pt>
                <c:pt idx="270">
                  <c:v>41209</c:v>
                </c:pt>
                <c:pt idx="271">
                  <c:v>41210</c:v>
                </c:pt>
                <c:pt idx="272">
                  <c:v>41211</c:v>
                </c:pt>
                <c:pt idx="273">
                  <c:v>41212</c:v>
                </c:pt>
                <c:pt idx="274">
                  <c:v>41213</c:v>
                </c:pt>
                <c:pt idx="275">
                  <c:v>41214</c:v>
                </c:pt>
                <c:pt idx="276">
                  <c:v>41215</c:v>
                </c:pt>
                <c:pt idx="277">
                  <c:v>41216</c:v>
                </c:pt>
                <c:pt idx="278">
                  <c:v>41217</c:v>
                </c:pt>
                <c:pt idx="279">
                  <c:v>41218</c:v>
                </c:pt>
                <c:pt idx="280">
                  <c:v>41219</c:v>
                </c:pt>
                <c:pt idx="281">
                  <c:v>41220</c:v>
                </c:pt>
                <c:pt idx="282">
                  <c:v>41221</c:v>
                </c:pt>
                <c:pt idx="283">
                  <c:v>41222</c:v>
                </c:pt>
                <c:pt idx="284">
                  <c:v>41223</c:v>
                </c:pt>
                <c:pt idx="285">
                  <c:v>41224</c:v>
                </c:pt>
                <c:pt idx="286">
                  <c:v>41225</c:v>
                </c:pt>
                <c:pt idx="287">
                  <c:v>41226</c:v>
                </c:pt>
                <c:pt idx="288">
                  <c:v>41227</c:v>
                </c:pt>
                <c:pt idx="289">
                  <c:v>41228</c:v>
                </c:pt>
                <c:pt idx="290">
                  <c:v>41229</c:v>
                </c:pt>
                <c:pt idx="291">
                  <c:v>41230</c:v>
                </c:pt>
                <c:pt idx="292">
                  <c:v>41231</c:v>
                </c:pt>
                <c:pt idx="293">
                  <c:v>41232</c:v>
                </c:pt>
                <c:pt idx="294">
                  <c:v>41233</c:v>
                </c:pt>
                <c:pt idx="295">
                  <c:v>41234</c:v>
                </c:pt>
                <c:pt idx="296">
                  <c:v>41235</c:v>
                </c:pt>
                <c:pt idx="297">
                  <c:v>41236</c:v>
                </c:pt>
                <c:pt idx="298">
                  <c:v>41237</c:v>
                </c:pt>
                <c:pt idx="299">
                  <c:v>41238</c:v>
                </c:pt>
                <c:pt idx="300">
                  <c:v>41239</c:v>
                </c:pt>
                <c:pt idx="301">
                  <c:v>41240</c:v>
                </c:pt>
                <c:pt idx="302">
                  <c:v>41241</c:v>
                </c:pt>
                <c:pt idx="303">
                  <c:v>41242</c:v>
                </c:pt>
                <c:pt idx="304">
                  <c:v>41243</c:v>
                </c:pt>
                <c:pt idx="305">
                  <c:v>41244</c:v>
                </c:pt>
                <c:pt idx="306">
                  <c:v>41245</c:v>
                </c:pt>
                <c:pt idx="307">
                  <c:v>41246</c:v>
                </c:pt>
                <c:pt idx="308">
                  <c:v>41247</c:v>
                </c:pt>
                <c:pt idx="309">
                  <c:v>41248</c:v>
                </c:pt>
                <c:pt idx="310">
                  <c:v>41249</c:v>
                </c:pt>
                <c:pt idx="311">
                  <c:v>41250</c:v>
                </c:pt>
                <c:pt idx="312">
                  <c:v>41251</c:v>
                </c:pt>
                <c:pt idx="313">
                  <c:v>41252</c:v>
                </c:pt>
                <c:pt idx="314">
                  <c:v>41253</c:v>
                </c:pt>
                <c:pt idx="315">
                  <c:v>41254</c:v>
                </c:pt>
                <c:pt idx="316">
                  <c:v>41255</c:v>
                </c:pt>
                <c:pt idx="317">
                  <c:v>41256</c:v>
                </c:pt>
                <c:pt idx="318">
                  <c:v>41257</c:v>
                </c:pt>
                <c:pt idx="319">
                  <c:v>41258</c:v>
                </c:pt>
                <c:pt idx="320">
                  <c:v>41259</c:v>
                </c:pt>
                <c:pt idx="321">
                  <c:v>41260</c:v>
                </c:pt>
                <c:pt idx="322">
                  <c:v>41261</c:v>
                </c:pt>
                <c:pt idx="323">
                  <c:v>41262</c:v>
                </c:pt>
                <c:pt idx="324">
                  <c:v>41263</c:v>
                </c:pt>
                <c:pt idx="325">
                  <c:v>41264</c:v>
                </c:pt>
                <c:pt idx="326">
                  <c:v>41265</c:v>
                </c:pt>
                <c:pt idx="327">
                  <c:v>41266</c:v>
                </c:pt>
                <c:pt idx="328">
                  <c:v>41267</c:v>
                </c:pt>
                <c:pt idx="329">
                  <c:v>41268</c:v>
                </c:pt>
                <c:pt idx="330">
                  <c:v>41269</c:v>
                </c:pt>
                <c:pt idx="331">
                  <c:v>41270</c:v>
                </c:pt>
                <c:pt idx="332">
                  <c:v>41271</c:v>
                </c:pt>
                <c:pt idx="333">
                  <c:v>41272</c:v>
                </c:pt>
                <c:pt idx="334">
                  <c:v>41273</c:v>
                </c:pt>
                <c:pt idx="335">
                  <c:v>41274</c:v>
                </c:pt>
                <c:pt idx="336">
                  <c:v>41275</c:v>
                </c:pt>
                <c:pt idx="337">
                  <c:v>41276</c:v>
                </c:pt>
                <c:pt idx="338">
                  <c:v>41277</c:v>
                </c:pt>
                <c:pt idx="339">
                  <c:v>41278</c:v>
                </c:pt>
                <c:pt idx="340">
                  <c:v>41279</c:v>
                </c:pt>
                <c:pt idx="341">
                  <c:v>41280</c:v>
                </c:pt>
                <c:pt idx="342">
                  <c:v>41281</c:v>
                </c:pt>
                <c:pt idx="343">
                  <c:v>41282</c:v>
                </c:pt>
                <c:pt idx="344">
                  <c:v>41283</c:v>
                </c:pt>
                <c:pt idx="345">
                  <c:v>41284</c:v>
                </c:pt>
                <c:pt idx="346">
                  <c:v>41285</c:v>
                </c:pt>
                <c:pt idx="347">
                  <c:v>41286</c:v>
                </c:pt>
                <c:pt idx="348">
                  <c:v>41287</c:v>
                </c:pt>
                <c:pt idx="349">
                  <c:v>41288</c:v>
                </c:pt>
                <c:pt idx="350">
                  <c:v>41289</c:v>
                </c:pt>
                <c:pt idx="351">
                  <c:v>41290</c:v>
                </c:pt>
                <c:pt idx="352">
                  <c:v>41291</c:v>
                </c:pt>
                <c:pt idx="353">
                  <c:v>41292</c:v>
                </c:pt>
                <c:pt idx="354">
                  <c:v>41293</c:v>
                </c:pt>
                <c:pt idx="355">
                  <c:v>41294</c:v>
                </c:pt>
                <c:pt idx="356">
                  <c:v>41295</c:v>
                </c:pt>
                <c:pt idx="357">
                  <c:v>41296</c:v>
                </c:pt>
                <c:pt idx="358">
                  <c:v>41297</c:v>
                </c:pt>
                <c:pt idx="359">
                  <c:v>41298</c:v>
                </c:pt>
                <c:pt idx="360">
                  <c:v>41299</c:v>
                </c:pt>
                <c:pt idx="361">
                  <c:v>41300</c:v>
                </c:pt>
                <c:pt idx="362">
                  <c:v>41301</c:v>
                </c:pt>
                <c:pt idx="363">
                  <c:v>41302</c:v>
                </c:pt>
                <c:pt idx="364">
                  <c:v>41303</c:v>
                </c:pt>
                <c:pt idx="365">
                  <c:v>41304</c:v>
                </c:pt>
                <c:pt idx="366">
                  <c:v>41305</c:v>
                </c:pt>
                <c:pt idx="367">
                  <c:v>41306</c:v>
                </c:pt>
                <c:pt idx="368">
                  <c:v>41307</c:v>
                </c:pt>
                <c:pt idx="369">
                  <c:v>41308</c:v>
                </c:pt>
                <c:pt idx="370">
                  <c:v>41309</c:v>
                </c:pt>
                <c:pt idx="371">
                  <c:v>41310</c:v>
                </c:pt>
                <c:pt idx="372">
                  <c:v>41311</c:v>
                </c:pt>
                <c:pt idx="373">
                  <c:v>41312</c:v>
                </c:pt>
                <c:pt idx="374">
                  <c:v>41313</c:v>
                </c:pt>
                <c:pt idx="375">
                  <c:v>41314</c:v>
                </c:pt>
                <c:pt idx="376">
                  <c:v>41315</c:v>
                </c:pt>
                <c:pt idx="377">
                  <c:v>41316</c:v>
                </c:pt>
                <c:pt idx="378">
                  <c:v>41317</c:v>
                </c:pt>
                <c:pt idx="379">
                  <c:v>41318</c:v>
                </c:pt>
                <c:pt idx="380">
                  <c:v>41319</c:v>
                </c:pt>
                <c:pt idx="381">
                  <c:v>41320</c:v>
                </c:pt>
                <c:pt idx="382">
                  <c:v>41321</c:v>
                </c:pt>
                <c:pt idx="383">
                  <c:v>41322</c:v>
                </c:pt>
                <c:pt idx="384">
                  <c:v>41323</c:v>
                </c:pt>
                <c:pt idx="385">
                  <c:v>41324</c:v>
                </c:pt>
                <c:pt idx="386">
                  <c:v>41325</c:v>
                </c:pt>
                <c:pt idx="387">
                  <c:v>41326</c:v>
                </c:pt>
                <c:pt idx="388">
                  <c:v>41327</c:v>
                </c:pt>
                <c:pt idx="389">
                  <c:v>41328</c:v>
                </c:pt>
                <c:pt idx="390">
                  <c:v>41329</c:v>
                </c:pt>
                <c:pt idx="391">
                  <c:v>41330</c:v>
                </c:pt>
                <c:pt idx="392">
                  <c:v>41331</c:v>
                </c:pt>
                <c:pt idx="393">
                  <c:v>41332</c:v>
                </c:pt>
                <c:pt idx="394">
                  <c:v>41333</c:v>
                </c:pt>
                <c:pt idx="395">
                  <c:v>41334</c:v>
                </c:pt>
                <c:pt idx="396">
                  <c:v>41335</c:v>
                </c:pt>
                <c:pt idx="397">
                  <c:v>41336</c:v>
                </c:pt>
                <c:pt idx="398">
                  <c:v>41337</c:v>
                </c:pt>
                <c:pt idx="399">
                  <c:v>41338</c:v>
                </c:pt>
                <c:pt idx="400">
                  <c:v>41339</c:v>
                </c:pt>
                <c:pt idx="401">
                  <c:v>41340</c:v>
                </c:pt>
                <c:pt idx="402">
                  <c:v>41341</c:v>
                </c:pt>
                <c:pt idx="403">
                  <c:v>41342</c:v>
                </c:pt>
                <c:pt idx="404">
                  <c:v>41343</c:v>
                </c:pt>
                <c:pt idx="405">
                  <c:v>41344</c:v>
                </c:pt>
                <c:pt idx="406">
                  <c:v>41345</c:v>
                </c:pt>
                <c:pt idx="407">
                  <c:v>41346</c:v>
                </c:pt>
                <c:pt idx="408">
                  <c:v>41347</c:v>
                </c:pt>
                <c:pt idx="409">
                  <c:v>41348</c:v>
                </c:pt>
                <c:pt idx="410">
                  <c:v>41349</c:v>
                </c:pt>
                <c:pt idx="411">
                  <c:v>41350</c:v>
                </c:pt>
                <c:pt idx="412">
                  <c:v>41351</c:v>
                </c:pt>
                <c:pt idx="413">
                  <c:v>41352</c:v>
                </c:pt>
                <c:pt idx="414">
                  <c:v>41353</c:v>
                </c:pt>
                <c:pt idx="415">
                  <c:v>41354</c:v>
                </c:pt>
                <c:pt idx="416">
                  <c:v>41355</c:v>
                </c:pt>
                <c:pt idx="417">
                  <c:v>41356</c:v>
                </c:pt>
                <c:pt idx="418">
                  <c:v>41357</c:v>
                </c:pt>
                <c:pt idx="419">
                  <c:v>41358</c:v>
                </c:pt>
                <c:pt idx="420">
                  <c:v>41359</c:v>
                </c:pt>
                <c:pt idx="421">
                  <c:v>41360</c:v>
                </c:pt>
                <c:pt idx="422">
                  <c:v>41361</c:v>
                </c:pt>
                <c:pt idx="423">
                  <c:v>41362</c:v>
                </c:pt>
                <c:pt idx="424">
                  <c:v>41363</c:v>
                </c:pt>
                <c:pt idx="425">
                  <c:v>41364</c:v>
                </c:pt>
                <c:pt idx="426">
                  <c:v>41365</c:v>
                </c:pt>
                <c:pt idx="427">
                  <c:v>41366</c:v>
                </c:pt>
                <c:pt idx="428">
                  <c:v>41367</c:v>
                </c:pt>
                <c:pt idx="429">
                  <c:v>41368</c:v>
                </c:pt>
                <c:pt idx="430">
                  <c:v>41370</c:v>
                </c:pt>
                <c:pt idx="431">
                  <c:v>41371</c:v>
                </c:pt>
                <c:pt idx="432">
                  <c:v>41372</c:v>
                </c:pt>
                <c:pt idx="433">
                  <c:v>41373</c:v>
                </c:pt>
                <c:pt idx="434">
                  <c:v>41374</c:v>
                </c:pt>
                <c:pt idx="435">
                  <c:v>41375</c:v>
                </c:pt>
                <c:pt idx="436">
                  <c:v>41376</c:v>
                </c:pt>
                <c:pt idx="437">
                  <c:v>41377</c:v>
                </c:pt>
                <c:pt idx="438">
                  <c:v>41378</c:v>
                </c:pt>
                <c:pt idx="439">
                  <c:v>41379</c:v>
                </c:pt>
                <c:pt idx="440">
                  <c:v>41380</c:v>
                </c:pt>
                <c:pt idx="441">
                  <c:v>41381</c:v>
                </c:pt>
                <c:pt idx="442">
                  <c:v>41382</c:v>
                </c:pt>
                <c:pt idx="443">
                  <c:v>41383</c:v>
                </c:pt>
                <c:pt idx="444">
                  <c:v>41384</c:v>
                </c:pt>
                <c:pt idx="445">
                  <c:v>41385</c:v>
                </c:pt>
                <c:pt idx="446">
                  <c:v>41386</c:v>
                </c:pt>
                <c:pt idx="447">
                  <c:v>41387</c:v>
                </c:pt>
                <c:pt idx="448">
                  <c:v>41388</c:v>
                </c:pt>
                <c:pt idx="449">
                  <c:v>41389</c:v>
                </c:pt>
                <c:pt idx="450">
                  <c:v>41390</c:v>
                </c:pt>
                <c:pt idx="451">
                  <c:v>41391</c:v>
                </c:pt>
                <c:pt idx="452">
                  <c:v>41392</c:v>
                </c:pt>
                <c:pt idx="453">
                  <c:v>41393</c:v>
                </c:pt>
                <c:pt idx="454">
                  <c:v>41394</c:v>
                </c:pt>
                <c:pt idx="455">
                  <c:v>41395</c:v>
                </c:pt>
                <c:pt idx="456">
                  <c:v>41396</c:v>
                </c:pt>
                <c:pt idx="457">
                  <c:v>41397</c:v>
                </c:pt>
                <c:pt idx="458">
                  <c:v>41398</c:v>
                </c:pt>
                <c:pt idx="459">
                  <c:v>41399</c:v>
                </c:pt>
                <c:pt idx="460">
                  <c:v>41400</c:v>
                </c:pt>
                <c:pt idx="461">
                  <c:v>41401</c:v>
                </c:pt>
                <c:pt idx="462">
                  <c:v>41402</c:v>
                </c:pt>
                <c:pt idx="463">
                  <c:v>41403</c:v>
                </c:pt>
                <c:pt idx="464">
                  <c:v>41404</c:v>
                </c:pt>
                <c:pt idx="465">
                  <c:v>41405</c:v>
                </c:pt>
                <c:pt idx="466">
                  <c:v>41406</c:v>
                </c:pt>
                <c:pt idx="467">
                  <c:v>41407</c:v>
                </c:pt>
                <c:pt idx="468">
                  <c:v>41408</c:v>
                </c:pt>
                <c:pt idx="469">
                  <c:v>41409</c:v>
                </c:pt>
                <c:pt idx="470">
                  <c:v>41410</c:v>
                </c:pt>
                <c:pt idx="471">
                  <c:v>41411</c:v>
                </c:pt>
                <c:pt idx="472">
                  <c:v>41412</c:v>
                </c:pt>
                <c:pt idx="473">
                  <c:v>41413</c:v>
                </c:pt>
                <c:pt idx="474">
                  <c:v>41414</c:v>
                </c:pt>
                <c:pt idx="475">
                  <c:v>41415</c:v>
                </c:pt>
                <c:pt idx="476">
                  <c:v>41416</c:v>
                </c:pt>
                <c:pt idx="477">
                  <c:v>41417</c:v>
                </c:pt>
                <c:pt idx="478">
                  <c:v>41418</c:v>
                </c:pt>
                <c:pt idx="479">
                  <c:v>41419</c:v>
                </c:pt>
                <c:pt idx="480">
                  <c:v>41420</c:v>
                </c:pt>
                <c:pt idx="481">
                  <c:v>41421</c:v>
                </c:pt>
                <c:pt idx="482">
                  <c:v>41422</c:v>
                </c:pt>
                <c:pt idx="483">
                  <c:v>41423</c:v>
                </c:pt>
                <c:pt idx="484">
                  <c:v>41424</c:v>
                </c:pt>
                <c:pt idx="485">
                  <c:v>41425</c:v>
                </c:pt>
                <c:pt idx="486">
                  <c:v>41426</c:v>
                </c:pt>
                <c:pt idx="487">
                  <c:v>41427</c:v>
                </c:pt>
                <c:pt idx="488">
                  <c:v>41428</c:v>
                </c:pt>
                <c:pt idx="489">
                  <c:v>41429</c:v>
                </c:pt>
                <c:pt idx="490">
                  <c:v>41430</c:v>
                </c:pt>
                <c:pt idx="491">
                  <c:v>41431</c:v>
                </c:pt>
                <c:pt idx="492">
                  <c:v>41432</c:v>
                </c:pt>
                <c:pt idx="493">
                  <c:v>41433</c:v>
                </c:pt>
                <c:pt idx="494">
                  <c:v>41434</c:v>
                </c:pt>
                <c:pt idx="495">
                  <c:v>41435</c:v>
                </c:pt>
                <c:pt idx="496">
                  <c:v>41436</c:v>
                </c:pt>
                <c:pt idx="497">
                  <c:v>41437</c:v>
                </c:pt>
                <c:pt idx="498">
                  <c:v>41438</c:v>
                </c:pt>
                <c:pt idx="499">
                  <c:v>41439</c:v>
                </c:pt>
                <c:pt idx="500">
                  <c:v>41440</c:v>
                </c:pt>
                <c:pt idx="501">
                  <c:v>41441</c:v>
                </c:pt>
                <c:pt idx="502">
                  <c:v>41442</c:v>
                </c:pt>
                <c:pt idx="503">
                  <c:v>41443</c:v>
                </c:pt>
                <c:pt idx="504">
                  <c:v>41444</c:v>
                </c:pt>
                <c:pt idx="505">
                  <c:v>41445</c:v>
                </c:pt>
                <c:pt idx="506">
                  <c:v>41446</c:v>
                </c:pt>
                <c:pt idx="507">
                  <c:v>41447</c:v>
                </c:pt>
                <c:pt idx="508">
                  <c:v>41448</c:v>
                </c:pt>
                <c:pt idx="509">
                  <c:v>41449</c:v>
                </c:pt>
                <c:pt idx="510">
                  <c:v>41450</c:v>
                </c:pt>
                <c:pt idx="511">
                  <c:v>41451</c:v>
                </c:pt>
                <c:pt idx="512">
                  <c:v>41452</c:v>
                </c:pt>
                <c:pt idx="513">
                  <c:v>41453</c:v>
                </c:pt>
                <c:pt idx="514">
                  <c:v>41454</c:v>
                </c:pt>
                <c:pt idx="515">
                  <c:v>41455</c:v>
                </c:pt>
                <c:pt idx="516">
                  <c:v>41456</c:v>
                </c:pt>
                <c:pt idx="517">
                  <c:v>41457</c:v>
                </c:pt>
                <c:pt idx="518">
                  <c:v>41458</c:v>
                </c:pt>
                <c:pt idx="519">
                  <c:v>41459</c:v>
                </c:pt>
                <c:pt idx="520">
                  <c:v>41460</c:v>
                </c:pt>
                <c:pt idx="521">
                  <c:v>41461</c:v>
                </c:pt>
                <c:pt idx="522">
                  <c:v>41462</c:v>
                </c:pt>
                <c:pt idx="523">
                  <c:v>41463</c:v>
                </c:pt>
                <c:pt idx="524">
                  <c:v>41464</c:v>
                </c:pt>
                <c:pt idx="525">
                  <c:v>41465</c:v>
                </c:pt>
                <c:pt idx="526">
                  <c:v>41466</c:v>
                </c:pt>
                <c:pt idx="527">
                  <c:v>41467</c:v>
                </c:pt>
                <c:pt idx="528">
                  <c:v>41468</c:v>
                </c:pt>
                <c:pt idx="529">
                  <c:v>41469</c:v>
                </c:pt>
                <c:pt idx="530">
                  <c:v>41470</c:v>
                </c:pt>
                <c:pt idx="531">
                  <c:v>41471</c:v>
                </c:pt>
                <c:pt idx="532">
                  <c:v>41472</c:v>
                </c:pt>
                <c:pt idx="533">
                  <c:v>41473</c:v>
                </c:pt>
                <c:pt idx="534">
                  <c:v>41474</c:v>
                </c:pt>
                <c:pt idx="535">
                  <c:v>41475</c:v>
                </c:pt>
                <c:pt idx="536">
                  <c:v>41476</c:v>
                </c:pt>
                <c:pt idx="537">
                  <c:v>41477</c:v>
                </c:pt>
                <c:pt idx="538">
                  <c:v>41478</c:v>
                </c:pt>
                <c:pt idx="539">
                  <c:v>41479</c:v>
                </c:pt>
                <c:pt idx="540">
                  <c:v>41480</c:v>
                </c:pt>
                <c:pt idx="541">
                  <c:v>41481</c:v>
                </c:pt>
                <c:pt idx="542">
                  <c:v>41482</c:v>
                </c:pt>
                <c:pt idx="543">
                  <c:v>41483</c:v>
                </c:pt>
                <c:pt idx="544">
                  <c:v>41484</c:v>
                </c:pt>
                <c:pt idx="545">
                  <c:v>41485</c:v>
                </c:pt>
                <c:pt idx="546">
                  <c:v>41486</c:v>
                </c:pt>
                <c:pt idx="547">
                  <c:v>41487</c:v>
                </c:pt>
                <c:pt idx="548">
                  <c:v>41488</c:v>
                </c:pt>
                <c:pt idx="549">
                  <c:v>41489</c:v>
                </c:pt>
                <c:pt idx="550">
                  <c:v>41490</c:v>
                </c:pt>
                <c:pt idx="551">
                  <c:v>41491</c:v>
                </c:pt>
                <c:pt idx="552">
                  <c:v>41492</c:v>
                </c:pt>
                <c:pt idx="553">
                  <c:v>41493</c:v>
                </c:pt>
                <c:pt idx="554">
                  <c:v>41494</c:v>
                </c:pt>
                <c:pt idx="555">
                  <c:v>41495</c:v>
                </c:pt>
                <c:pt idx="556">
                  <c:v>41496</c:v>
                </c:pt>
                <c:pt idx="557">
                  <c:v>41497</c:v>
                </c:pt>
                <c:pt idx="558">
                  <c:v>41498</c:v>
                </c:pt>
                <c:pt idx="559">
                  <c:v>41499</c:v>
                </c:pt>
                <c:pt idx="560">
                  <c:v>41500</c:v>
                </c:pt>
                <c:pt idx="561">
                  <c:v>41501</c:v>
                </c:pt>
                <c:pt idx="562">
                  <c:v>41502</c:v>
                </c:pt>
                <c:pt idx="563">
                  <c:v>41503</c:v>
                </c:pt>
                <c:pt idx="564">
                  <c:v>41504</c:v>
                </c:pt>
                <c:pt idx="565">
                  <c:v>41505</c:v>
                </c:pt>
                <c:pt idx="566">
                  <c:v>41506</c:v>
                </c:pt>
                <c:pt idx="567">
                  <c:v>41507</c:v>
                </c:pt>
                <c:pt idx="568">
                  <c:v>41508</c:v>
                </c:pt>
                <c:pt idx="569">
                  <c:v>41509</c:v>
                </c:pt>
                <c:pt idx="570">
                  <c:v>41510</c:v>
                </c:pt>
                <c:pt idx="571">
                  <c:v>41511</c:v>
                </c:pt>
                <c:pt idx="572">
                  <c:v>41512</c:v>
                </c:pt>
                <c:pt idx="573">
                  <c:v>41513</c:v>
                </c:pt>
                <c:pt idx="574">
                  <c:v>41514</c:v>
                </c:pt>
                <c:pt idx="575">
                  <c:v>41515</c:v>
                </c:pt>
                <c:pt idx="576">
                  <c:v>41516</c:v>
                </c:pt>
                <c:pt idx="577">
                  <c:v>41517</c:v>
                </c:pt>
                <c:pt idx="578">
                  <c:v>41518</c:v>
                </c:pt>
                <c:pt idx="579">
                  <c:v>41519</c:v>
                </c:pt>
                <c:pt idx="580">
                  <c:v>41520</c:v>
                </c:pt>
                <c:pt idx="581">
                  <c:v>41521</c:v>
                </c:pt>
                <c:pt idx="582">
                  <c:v>41522</c:v>
                </c:pt>
                <c:pt idx="583">
                  <c:v>41523</c:v>
                </c:pt>
                <c:pt idx="584">
                  <c:v>41524</c:v>
                </c:pt>
                <c:pt idx="585">
                  <c:v>41525</c:v>
                </c:pt>
                <c:pt idx="586">
                  <c:v>41526</c:v>
                </c:pt>
                <c:pt idx="587">
                  <c:v>41527</c:v>
                </c:pt>
                <c:pt idx="588">
                  <c:v>41528</c:v>
                </c:pt>
                <c:pt idx="589">
                  <c:v>41529</c:v>
                </c:pt>
                <c:pt idx="590">
                  <c:v>41530</c:v>
                </c:pt>
                <c:pt idx="591">
                  <c:v>41531</c:v>
                </c:pt>
                <c:pt idx="592">
                  <c:v>41532</c:v>
                </c:pt>
                <c:pt idx="593">
                  <c:v>41533</c:v>
                </c:pt>
                <c:pt idx="594">
                  <c:v>41534</c:v>
                </c:pt>
                <c:pt idx="595">
                  <c:v>41535</c:v>
                </c:pt>
                <c:pt idx="596">
                  <c:v>41536</c:v>
                </c:pt>
                <c:pt idx="597">
                  <c:v>41537</c:v>
                </c:pt>
                <c:pt idx="598">
                  <c:v>41538</c:v>
                </c:pt>
                <c:pt idx="599">
                  <c:v>41539</c:v>
                </c:pt>
                <c:pt idx="600">
                  <c:v>41540</c:v>
                </c:pt>
                <c:pt idx="601">
                  <c:v>41541</c:v>
                </c:pt>
                <c:pt idx="602">
                  <c:v>41542</c:v>
                </c:pt>
                <c:pt idx="603">
                  <c:v>41543</c:v>
                </c:pt>
                <c:pt idx="604">
                  <c:v>41544</c:v>
                </c:pt>
                <c:pt idx="605">
                  <c:v>41545</c:v>
                </c:pt>
                <c:pt idx="606">
                  <c:v>41546</c:v>
                </c:pt>
                <c:pt idx="607">
                  <c:v>41547</c:v>
                </c:pt>
                <c:pt idx="608">
                  <c:v>41548</c:v>
                </c:pt>
                <c:pt idx="609">
                  <c:v>41549</c:v>
                </c:pt>
                <c:pt idx="610">
                  <c:v>41550</c:v>
                </c:pt>
                <c:pt idx="611">
                  <c:v>41551</c:v>
                </c:pt>
                <c:pt idx="612">
                  <c:v>41552</c:v>
                </c:pt>
                <c:pt idx="613">
                  <c:v>41553</c:v>
                </c:pt>
                <c:pt idx="614">
                  <c:v>41554</c:v>
                </c:pt>
                <c:pt idx="615">
                  <c:v>41555</c:v>
                </c:pt>
                <c:pt idx="616">
                  <c:v>41556</c:v>
                </c:pt>
                <c:pt idx="617">
                  <c:v>41557</c:v>
                </c:pt>
                <c:pt idx="618">
                  <c:v>41558</c:v>
                </c:pt>
                <c:pt idx="619">
                  <c:v>41559</c:v>
                </c:pt>
                <c:pt idx="620">
                  <c:v>41560</c:v>
                </c:pt>
                <c:pt idx="621">
                  <c:v>41561</c:v>
                </c:pt>
                <c:pt idx="622">
                  <c:v>41562</c:v>
                </c:pt>
                <c:pt idx="623">
                  <c:v>41563</c:v>
                </c:pt>
                <c:pt idx="624">
                  <c:v>41564</c:v>
                </c:pt>
                <c:pt idx="625">
                  <c:v>41565</c:v>
                </c:pt>
                <c:pt idx="626">
                  <c:v>41566</c:v>
                </c:pt>
                <c:pt idx="627">
                  <c:v>41567</c:v>
                </c:pt>
                <c:pt idx="628">
                  <c:v>41568</c:v>
                </c:pt>
                <c:pt idx="629">
                  <c:v>41569</c:v>
                </c:pt>
                <c:pt idx="630">
                  <c:v>41570</c:v>
                </c:pt>
                <c:pt idx="631">
                  <c:v>41571</c:v>
                </c:pt>
                <c:pt idx="632">
                  <c:v>41572</c:v>
                </c:pt>
                <c:pt idx="633">
                  <c:v>41573</c:v>
                </c:pt>
                <c:pt idx="634">
                  <c:v>41574</c:v>
                </c:pt>
                <c:pt idx="635">
                  <c:v>41575</c:v>
                </c:pt>
                <c:pt idx="636">
                  <c:v>41576</c:v>
                </c:pt>
                <c:pt idx="637">
                  <c:v>41577</c:v>
                </c:pt>
                <c:pt idx="638">
                  <c:v>41578</c:v>
                </c:pt>
                <c:pt idx="639">
                  <c:v>41579</c:v>
                </c:pt>
                <c:pt idx="640">
                  <c:v>41580</c:v>
                </c:pt>
                <c:pt idx="641">
                  <c:v>41581</c:v>
                </c:pt>
                <c:pt idx="642">
                  <c:v>41582</c:v>
                </c:pt>
                <c:pt idx="643">
                  <c:v>41583</c:v>
                </c:pt>
                <c:pt idx="644">
                  <c:v>41584</c:v>
                </c:pt>
                <c:pt idx="645">
                  <c:v>41585</c:v>
                </c:pt>
                <c:pt idx="646">
                  <c:v>41586</c:v>
                </c:pt>
                <c:pt idx="647">
                  <c:v>41587</c:v>
                </c:pt>
                <c:pt idx="648">
                  <c:v>41588</c:v>
                </c:pt>
                <c:pt idx="649">
                  <c:v>41589</c:v>
                </c:pt>
                <c:pt idx="650">
                  <c:v>41590</c:v>
                </c:pt>
                <c:pt idx="651">
                  <c:v>41591</c:v>
                </c:pt>
                <c:pt idx="652">
                  <c:v>41592</c:v>
                </c:pt>
                <c:pt idx="653">
                  <c:v>41593</c:v>
                </c:pt>
                <c:pt idx="654">
                  <c:v>41594</c:v>
                </c:pt>
                <c:pt idx="655">
                  <c:v>41595</c:v>
                </c:pt>
                <c:pt idx="656">
                  <c:v>41596</c:v>
                </c:pt>
                <c:pt idx="657">
                  <c:v>41597</c:v>
                </c:pt>
                <c:pt idx="658">
                  <c:v>41598</c:v>
                </c:pt>
                <c:pt idx="659">
                  <c:v>41599</c:v>
                </c:pt>
                <c:pt idx="660">
                  <c:v>41600</c:v>
                </c:pt>
                <c:pt idx="661">
                  <c:v>41601</c:v>
                </c:pt>
                <c:pt idx="662">
                  <c:v>41602</c:v>
                </c:pt>
                <c:pt idx="663">
                  <c:v>41603</c:v>
                </c:pt>
                <c:pt idx="664">
                  <c:v>41604</c:v>
                </c:pt>
                <c:pt idx="665">
                  <c:v>41605</c:v>
                </c:pt>
                <c:pt idx="666">
                  <c:v>41606</c:v>
                </c:pt>
                <c:pt idx="667">
                  <c:v>41607</c:v>
                </c:pt>
                <c:pt idx="668">
                  <c:v>41608</c:v>
                </c:pt>
                <c:pt idx="669">
                  <c:v>41609</c:v>
                </c:pt>
                <c:pt idx="670">
                  <c:v>41610</c:v>
                </c:pt>
                <c:pt idx="671">
                  <c:v>41611</c:v>
                </c:pt>
                <c:pt idx="672">
                  <c:v>41612</c:v>
                </c:pt>
                <c:pt idx="673">
                  <c:v>41613</c:v>
                </c:pt>
                <c:pt idx="674">
                  <c:v>41614</c:v>
                </c:pt>
                <c:pt idx="675">
                  <c:v>41615</c:v>
                </c:pt>
                <c:pt idx="676">
                  <c:v>41616</c:v>
                </c:pt>
                <c:pt idx="677">
                  <c:v>41617</c:v>
                </c:pt>
                <c:pt idx="678">
                  <c:v>41618</c:v>
                </c:pt>
                <c:pt idx="679">
                  <c:v>41619</c:v>
                </c:pt>
                <c:pt idx="680">
                  <c:v>41620</c:v>
                </c:pt>
                <c:pt idx="681">
                  <c:v>41621</c:v>
                </c:pt>
                <c:pt idx="682">
                  <c:v>41622</c:v>
                </c:pt>
                <c:pt idx="683">
                  <c:v>41623</c:v>
                </c:pt>
                <c:pt idx="684">
                  <c:v>41624</c:v>
                </c:pt>
                <c:pt idx="685">
                  <c:v>41625</c:v>
                </c:pt>
                <c:pt idx="686">
                  <c:v>41626</c:v>
                </c:pt>
                <c:pt idx="687">
                  <c:v>41627</c:v>
                </c:pt>
                <c:pt idx="688">
                  <c:v>41628</c:v>
                </c:pt>
                <c:pt idx="689">
                  <c:v>41629</c:v>
                </c:pt>
                <c:pt idx="690">
                  <c:v>41630</c:v>
                </c:pt>
                <c:pt idx="691">
                  <c:v>41631</c:v>
                </c:pt>
                <c:pt idx="692">
                  <c:v>41632</c:v>
                </c:pt>
                <c:pt idx="693">
                  <c:v>41633</c:v>
                </c:pt>
                <c:pt idx="694">
                  <c:v>41634</c:v>
                </c:pt>
                <c:pt idx="695">
                  <c:v>41635</c:v>
                </c:pt>
                <c:pt idx="696">
                  <c:v>41636</c:v>
                </c:pt>
                <c:pt idx="697">
                  <c:v>41637</c:v>
                </c:pt>
                <c:pt idx="698">
                  <c:v>41638</c:v>
                </c:pt>
                <c:pt idx="699">
                  <c:v>41639</c:v>
                </c:pt>
                <c:pt idx="700">
                  <c:v>41640</c:v>
                </c:pt>
                <c:pt idx="701">
                  <c:v>41641</c:v>
                </c:pt>
                <c:pt idx="702">
                  <c:v>41642</c:v>
                </c:pt>
                <c:pt idx="703">
                  <c:v>41643</c:v>
                </c:pt>
                <c:pt idx="704">
                  <c:v>41644</c:v>
                </c:pt>
                <c:pt idx="705">
                  <c:v>41645</c:v>
                </c:pt>
                <c:pt idx="706">
                  <c:v>41646</c:v>
                </c:pt>
                <c:pt idx="707">
                  <c:v>41647</c:v>
                </c:pt>
                <c:pt idx="708">
                  <c:v>41648</c:v>
                </c:pt>
                <c:pt idx="709">
                  <c:v>41649</c:v>
                </c:pt>
                <c:pt idx="710">
                  <c:v>41650</c:v>
                </c:pt>
                <c:pt idx="711">
                  <c:v>41651</c:v>
                </c:pt>
                <c:pt idx="712">
                  <c:v>41652</c:v>
                </c:pt>
                <c:pt idx="713">
                  <c:v>41653</c:v>
                </c:pt>
                <c:pt idx="714">
                  <c:v>41654</c:v>
                </c:pt>
                <c:pt idx="715">
                  <c:v>41655</c:v>
                </c:pt>
                <c:pt idx="716">
                  <c:v>41656</c:v>
                </c:pt>
                <c:pt idx="717">
                  <c:v>41657</c:v>
                </c:pt>
                <c:pt idx="718">
                  <c:v>41658</c:v>
                </c:pt>
                <c:pt idx="719">
                  <c:v>41659</c:v>
                </c:pt>
                <c:pt idx="720">
                  <c:v>41660</c:v>
                </c:pt>
                <c:pt idx="721">
                  <c:v>41661</c:v>
                </c:pt>
                <c:pt idx="722">
                  <c:v>41662</c:v>
                </c:pt>
                <c:pt idx="723">
                  <c:v>41663</c:v>
                </c:pt>
                <c:pt idx="724">
                  <c:v>41664</c:v>
                </c:pt>
                <c:pt idx="725">
                  <c:v>41665</c:v>
                </c:pt>
                <c:pt idx="726">
                  <c:v>41666</c:v>
                </c:pt>
                <c:pt idx="727">
                  <c:v>41667</c:v>
                </c:pt>
                <c:pt idx="728">
                  <c:v>41668</c:v>
                </c:pt>
                <c:pt idx="729">
                  <c:v>41669</c:v>
                </c:pt>
                <c:pt idx="730">
                  <c:v>41670</c:v>
                </c:pt>
                <c:pt idx="731">
                  <c:v>41671</c:v>
                </c:pt>
                <c:pt idx="732">
                  <c:v>41672</c:v>
                </c:pt>
                <c:pt idx="733">
                  <c:v>41673</c:v>
                </c:pt>
                <c:pt idx="734">
                  <c:v>41674</c:v>
                </c:pt>
                <c:pt idx="735">
                  <c:v>41675</c:v>
                </c:pt>
                <c:pt idx="736">
                  <c:v>41676</c:v>
                </c:pt>
                <c:pt idx="737">
                  <c:v>41677</c:v>
                </c:pt>
                <c:pt idx="738">
                  <c:v>41678</c:v>
                </c:pt>
                <c:pt idx="739">
                  <c:v>41679</c:v>
                </c:pt>
                <c:pt idx="740">
                  <c:v>41680</c:v>
                </c:pt>
                <c:pt idx="741">
                  <c:v>41681</c:v>
                </c:pt>
                <c:pt idx="742">
                  <c:v>41682</c:v>
                </c:pt>
                <c:pt idx="743">
                  <c:v>41683</c:v>
                </c:pt>
                <c:pt idx="744">
                  <c:v>41684</c:v>
                </c:pt>
                <c:pt idx="745">
                  <c:v>41685</c:v>
                </c:pt>
                <c:pt idx="746">
                  <c:v>41686</c:v>
                </c:pt>
                <c:pt idx="747">
                  <c:v>41687</c:v>
                </c:pt>
                <c:pt idx="748">
                  <c:v>41688</c:v>
                </c:pt>
                <c:pt idx="749">
                  <c:v>41689</c:v>
                </c:pt>
                <c:pt idx="750">
                  <c:v>41690</c:v>
                </c:pt>
                <c:pt idx="751">
                  <c:v>41691</c:v>
                </c:pt>
                <c:pt idx="752">
                  <c:v>41692</c:v>
                </c:pt>
                <c:pt idx="753">
                  <c:v>41693</c:v>
                </c:pt>
                <c:pt idx="754">
                  <c:v>41694</c:v>
                </c:pt>
                <c:pt idx="755">
                  <c:v>41695</c:v>
                </c:pt>
                <c:pt idx="756">
                  <c:v>41696</c:v>
                </c:pt>
                <c:pt idx="757">
                  <c:v>41697</c:v>
                </c:pt>
                <c:pt idx="758">
                  <c:v>41698</c:v>
                </c:pt>
                <c:pt idx="759">
                  <c:v>41699</c:v>
                </c:pt>
                <c:pt idx="760">
                  <c:v>41700</c:v>
                </c:pt>
                <c:pt idx="761">
                  <c:v>41701</c:v>
                </c:pt>
                <c:pt idx="762">
                  <c:v>41702</c:v>
                </c:pt>
                <c:pt idx="763">
                  <c:v>41703</c:v>
                </c:pt>
                <c:pt idx="764">
                  <c:v>41704</c:v>
                </c:pt>
                <c:pt idx="765">
                  <c:v>41705</c:v>
                </c:pt>
                <c:pt idx="766">
                  <c:v>41706</c:v>
                </c:pt>
                <c:pt idx="767">
                  <c:v>41707</c:v>
                </c:pt>
                <c:pt idx="768">
                  <c:v>41708</c:v>
                </c:pt>
                <c:pt idx="769">
                  <c:v>41709</c:v>
                </c:pt>
                <c:pt idx="770">
                  <c:v>41710</c:v>
                </c:pt>
                <c:pt idx="771">
                  <c:v>41711</c:v>
                </c:pt>
                <c:pt idx="772">
                  <c:v>41712</c:v>
                </c:pt>
                <c:pt idx="773">
                  <c:v>41713</c:v>
                </c:pt>
                <c:pt idx="774">
                  <c:v>41714</c:v>
                </c:pt>
                <c:pt idx="775">
                  <c:v>41715</c:v>
                </c:pt>
                <c:pt idx="776">
                  <c:v>41716</c:v>
                </c:pt>
                <c:pt idx="777">
                  <c:v>41717</c:v>
                </c:pt>
                <c:pt idx="778">
                  <c:v>41718</c:v>
                </c:pt>
                <c:pt idx="779">
                  <c:v>41719</c:v>
                </c:pt>
                <c:pt idx="780">
                  <c:v>41720</c:v>
                </c:pt>
                <c:pt idx="781">
                  <c:v>41721</c:v>
                </c:pt>
                <c:pt idx="782">
                  <c:v>41722</c:v>
                </c:pt>
                <c:pt idx="783">
                  <c:v>41723</c:v>
                </c:pt>
                <c:pt idx="784">
                  <c:v>41724</c:v>
                </c:pt>
                <c:pt idx="785">
                  <c:v>41725</c:v>
                </c:pt>
                <c:pt idx="786">
                  <c:v>41726</c:v>
                </c:pt>
                <c:pt idx="787">
                  <c:v>41727</c:v>
                </c:pt>
                <c:pt idx="788">
                  <c:v>41728</c:v>
                </c:pt>
                <c:pt idx="789">
                  <c:v>41729</c:v>
                </c:pt>
                <c:pt idx="790">
                  <c:v>41730</c:v>
                </c:pt>
                <c:pt idx="791">
                  <c:v>41731</c:v>
                </c:pt>
                <c:pt idx="792">
                  <c:v>41732</c:v>
                </c:pt>
                <c:pt idx="793">
                  <c:v>41733</c:v>
                </c:pt>
                <c:pt idx="794">
                  <c:v>41734</c:v>
                </c:pt>
                <c:pt idx="795">
                  <c:v>41735</c:v>
                </c:pt>
                <c:pt idx="796">
                  <c:v>41736</c:v>
                </c:pt>
                <c:pt idx="797">
                  <c:v>41737</c:v>
                </c:pt>
                <c:pt idx="798">
                  <c:v>41738</c:v>
                </c:pt>
                <c:pt idx="799">
                  <c:v>41739</c:v>
                </c:pt>
                <c:pt idx="800">
                  <c:v>41740</c:v>
                </c:pt>
                <c:pt idx="801">
                  <c:v>41741</c:v>
                </c:pt>
                <c:pt idx="802">
                  <c:v>41742</c:v>
                </c:pt>
                <c:pt idx="803">
                  <c:v>41743</c:v>
                </c:pt>
                <c:pt idx="804">
                  <c:v>41744</c:v>
                </c:pt>
                <c:pt idx="805">
                  <c:v>41745</c:v>
                </c:pt>
                <c:pt idx="806">
                  <c:v>41746</c:v>
                </c:pt>
                <c:pt idx="807">
                  <c:v>41747</c:v>
                </c:pt>
                <c:pt idx="808">
                  <c:v>41748</c:v>
                </c:pt>
                <c:pt idx="809">
                  <c:v>41749</c:v>
                </c:pt>
                <c:pt idx="810">
                  <c:v>41750</c:v>
                </c:pt>
                <c:pt idx="811">
                  <c:v>41751</c:v>
                </c:pt>
                <c:pt idx="812">
                  <c:v>41752</c:v>
                </c:pt>
                <c:pt idx="813">
                  <c:v>41753</c:v>
                </c:pt>
                <c:pt idx="814">
                  <c:v>41754</c:v>
                </c:pt>
                <c:pt idx="815">
                  <c:v>41755</c:v>
                </c:pt>
                <c:pt idx="816">
                  <c:v>41756</c:v>
                </c:pt>
                <c:pt idx="817">
                  <c:v>41757</c:v>
                </c:pt>
                <c:pt idx="818">
                  <c:v>41758</c:v>
                </c:pt>
                <c:pt idx="819">
                  <c:v>41759</c:v>
                </c:pt>
                <c:pt idx="820">
                  <c:v>41760</c:v>
                </c:pt>
                <c:pt idx="821">
                  <c:v>41761</c:v>
                </c:pt>
                <c:pt idx="822">
                  <c:v>41762</c:v>
                </c:pt>
                <c:pt idx="823">
                  <c:v>41763</c:v>
                </c:pt>
                <c:pt idx="824">
                  <c:v>41764</c:v>
                </c:pt>
                <c:pt idx="825">
                  <c:v>41765</c:v>
                </c:pt>
                <c:pt idx="826">
                  <c:v>41766</c:v>
                </c:pt>
                <c:pt idx="827">
                  <c:v>41767</c:v>
                </c:pt>
                <c:pt idx="828">
                  <c:v>41768</c:v>
                </c:pt>
                <c:pt idx="829">
                  <c:v>41769</c:v>
                </c:pt>
                <c:pt idx="830">
                  <c:v>41770</c:v>
                </c:pt>
                <c:pt idx="831">
                  <c:v>41771</c:v>
                </c:pt>
                <c:pt idx="832">
                  <c:v>41772</c:v>
                </c:pt>
                <c:pt idx="833">
                  <c:v>41773</c:v>
                </c:pt>
                <c:pt idx="834">
                  <c:v>41774</c:v>
                </c:pt>
                <c:pt idx="835">
                  <c:v>41775</c:v>
                </c:pt>
                <c:pt idx="836">
                  <c:v>41776</c:v>
                </c:pt>
                <c:pt idx="837">
                  <c:v>41777</c:v>
                </c:pt>
                <c:pt idx="838">
                  <c:v>41778</c:v>
                </c:pt>
                <c:pt idx="839">
                  <c:v>41779</c:v>
                </c:pt>
                <c:pt idx="840">
                  <c:v>41780</c:v>
                </c:pt>
                <c:pt idx="841">
                  <c:v>41781</c:v>
                </c:pt>
                <c:pt idx="842">
                  <c:v>41782</c:v>
                </c:pt>
                <c:pt idx="843">
                  <c:v>41783</c:v>
                </c:pt>
                <c:pt idx="844">
                  <c:v>41784</c:v>
                </c:pt>
                <c:pt idx="845">
                  <c:v>41785</c:v>
                </c:pt>
                <c:pt idx="846">
                  <c:v>41786</c:v>
                </c:pt>
                <c:pt idx="847">
                  <c:v>41787</c:v>
                </c:pt>
                <c:pt idx="848">
                  <c:v>41788</c:v>
                </c:pt>
                <c:pt idx="849">
                  <c:v>41789</c:v>
                </c:pt>
                <c:pt idx="850">
                  <c:v>41790</c:v>
                </c:pt>
                <c:pt idx="851">
                  <c:v>41791</c:v>
                </c:pt>
                <c:pt idx="852">
                  <c:v>41792</c:v>
                </c:pt>
                <c:pt idx="853">
                  <c:v>41793</c:v>
                </c:pt>
                <c:pt idx="854">
                  <c:v>41794</c:v>
                </c:pt>
                <c:pt idx="855">
                  <c:v>41795</c:v>
                </c:pt>
                <c:pt idx="856">
                  <c:v>41796</c:v>
                </c:pt>
                <c:pt idx="857">
                  <c:v>41797</c:v>
                </c:pt>
                <c:pt idx="858">
                  <c:v>41798</c:v>
                </c:pt>
                <c:pt idx="859">
                  <c:v>41799</c:v>
                </c:pt>
                <c:pt idx="860">
                  <c:v>41800</c:v>
                </c:pt>
                <c:pt idx="861">
                  <c:v>41801</c:v>
                </c:pt>
                <c:pt idx="862">
                  <c:v>41802</c:v>
                </c:pt>
                <c:pt idx="863">
                  <c:v>41803</c:v>
                </c:pt>
                <c:pt idx="864">
                  <c:v>41804</c:v>
                </c:pt>
                <c:pt idx="865">
                  <c:v>41805</c:v>
                </c:pt>
                <c:pt idx="866">
                  <c:v>41806</c:v>
                </c:pt>
                <c:pt idx="867">
                  <c:v>41807</c:v>
                </c:pt>
                <c:pt idx="868">
                  <c:v>41808</c:v>
                </c:pt>
                <c:pt idx="869">
                  <c:v>41809</c:v>
                </c:pt>
                <c:pt idx="870">
                  <c:v>41810</c:v>
                </c:pt>
                <c:pt idx="871">
                  <c:v>41811</c:v>
                </c:pt>
                <c:pt idx="872">
                  <c:v>41812</c:v>
                </c:pt>
                <c:pt idx="873">
                  <c:v>41813</c:v>
                </c:pt>
                <c:pt idx="874">
                  <c:v>41814</c:v>
                </c:pt>
                <c:pt idx="875">
                  <c:v>41815</c:v>
                </c:pt>
                <c:pt idx="876">
                  <c:v>41816</c:v>
                </c:pt>
                <c:pt idx="877">
                  <c:v>41817</c:v>
                </c:pt>
                <c:pt idx="878">
                  <c:v>41818</c:v>
                </c:pt>
                <c:pt idx="879">
                  <c:v>41819</c:v>
                </c:pt>
                <c:pt idx="880">
                  <c:v>41820</c:v>
                </c:pt>
                <c:pt idx="881">
                  <c:v>41821</c:v>
                </c:pt>
                <c:pt idx="882">
                  <c:v>41822</c:v>
                </c:pt>
                <c:pt idx="883">
                  <c:v>41823</c:v>
                </c:pt>
                <c:pt idx="884">
                  <c:v>41824</c:v>
                </c:pt>
                <c:pt idx="885">
                  <c:v>41825</c:v>
                </c:pt>
                <c:pt idx="886">
                  <c:v>41826</c:v>
                </c:pt>
                <c:pt idx="887">
                  <c:v>41827</c:v>
                </c:pt>
                <c:pt idx="888">
                  <c:v>41828</c:v>
                </c:pt>
                <c:pt idx="889">
                  <c:v>41829</c:v>
                </c:pt>
                <c:pt idx="890">
                  <c:v>41830</c:v>
                </c:pt>
                <c:pt idx="891">
                  <c:v>41831</c:v>
                </c:pt>
                <c:pt idx="892">
                  <c:v>41832</c:v>
                </c:pt>
                <c:pt idx="893">
                  <c:v>41833</c:v>
                </c:pt>
                <c:pt idx="894">
                  <c:v>41834</c:v>
                </c:pt>
                <c:pt idx="895">
                  <c:v>41835</c:v>
                </c:pt>
                <c:pt idx="896">
                  <c:v>41836</c:v>
                </c:pt>
                <c:pt idx="897">
                  <c:v>41837</c:v>
                </c:pt>
                <c:pt idx="898">
                  <c:v>41838</c:v>
                </c:pt>
                <c:pt idx="899">
                  <c:v>41839</c:v>
                </c:pt>
                <c:pt idx="900">
                  <c:v>41840</c:v>
                </c:pt>
                <c:pt idx="901">
                  <c:v>41841</c:v>
                </c:pt>
                <c:pt idx="902">
                  <c:v>41842</c:v>
                </c:pt>
                <c:pt idx="903">
                  <c:v>41843</c:v>
                </c:pt>
                <c:pt idx="904">
                  <c:v>41844</c:v>
                </c:pt>
                <c:pt idx="905">
                  <c:v>41845</c:v>
                </c:pt>
                <c:pt idx="906">
                  <c:v>41846</c:v>
                </c:pt>
                <c:pt idx="907">
                  <c:v>41847</c:v>
                </c:pt>
                <c:pt idx="908">
                  <c:v>41848</c:v>
                </c:pt>
                <c:pt idx="909">
                  <c:v>41849</c:v>
                </c:pt>
                <c:pt idx="910">
                  <c:v>41850</c:v>
                </c:pt>
                <c:pt idx="911">
                  <c:v>41851</c:v>
                </c:pt>
                <c:pt idx="912">
                  <c:v>41852</c:v>
                </c:pt>
                <c:pt idx="913">
                  <c:v>41853</c:v>
                </c:pt>
                <c:pt idx="914">
                  <c:v>41854</c:v>
                </c:pt>
                <c:pt idx="915">
                  <c:v>41855</c:v>
                </c:pt>
                <c:pt idx="916">
                  <c:v>41856</c:v>
                </c:pt>
                <c:pt idx="917">
                  <c:v>41857</c:v>
                </c:pt>
                <c:pt idx="918">
                  <c:v>41858</c:v>
                </c:pt>
                <c:pt idx="919">
                  <c:v>41859</c:v>
                </c:pt>
                <c:pt idx="920">
                  <c:v>41860</c:v>
                </c:pt>
                <c:pt idx="921">
                  <c:v>41861</c:v>
                </c:pt>
                <c:pt idx="922">
                  <c:v>41862</c:v>
                </c:pt>
                <c:pt idx="923">
                  <c:v>41863</c:v>
                </c:pt>
                <c:pt idx="924">
                  <c:v>41864</c:v>
                </c:pt>
                <c:pt idx="925">
                  <c:v>41865</c:v>
                </c:pt>
                <c:pt idx="926">
                  <c:v>41866</c:v>
                </c:pt>
                <c:pt idx="927">
                  <c:v>41867</c:v>
                </c:pt>
                <c:pt idx="928">
                  <c:v>41868</c:v>
                </c:pt>
                <c:pt idx="929">
                  <c:v>41869</c:v>
                </c:pt>
                <c:pt idx="930">
                  <c:v>41870</c:v>
                </c:pt>
                <c:pt idx="931">
                  <c:v>41871</c:v>
                </c:pt>
                <c:pt idx="932">
                  <c:v>41872</c:v>
                </c:pt>
                <c:pt idx="933">
                  <c:v>41873</c:v>
                </c:pt>
                <c:pt idx="934">
                  <c:v>41874</c:v>
                </c:pt>
                <c:pt idx="935">
                  <c:v>41875</c:v>
                </c:pt>
                <c:pt idx="936">
                  <c:v>41876</c:v>
                </c:pt>
                <c:pt idx="937">
                  <c:v>41877</c:v>
                </c:pt>
                <c:pt idx="938">
                  <c:v>41878</c:v>
                </c:pt>
                <c:pt idx="939">
                  <c:v>41879</c:v>
                </c:pt>
                <c:pt idx="940">
                  <c:v>41880</c:v>
                </c:pt>
                <c:pt idx="941">
                  <c:v>41881</c:v>
                </c:pt>
                <c:pt idx="942">
                  <c:v>41882</c:v>
                </c:pt>
                <c:pt idx="943">
                  <c:v>41883</c:v>
                </c:pt>
                <c:pt idx="944">
                  <c:v>41884</c:v>
                </c:pt>
                <c:pt idx="945">
                  <c:v>41885</c:v>
                </c:pt>
                <c:pt idx="946">
                  <c:v>41886</c:v>
                </c:pt>
                <c:pt idx="947">
                  <c:v>41887</c:v>
                </c:pt>
                <c:pt idx="948">
                  <c:v>41888</c:v>
                </c:pt>
                <c:pt idx="949">
                  <c:v>41889</c:v>
                </c:pt>
                <c:pt idx="950">
                  <c:v>41890</c:v>
                </c:pt>
                <c:pt idx="951">
                  <c:v>41891</c:v>
                </c:pt>
                <c:pt idx="952">
                  <c:v>41892</c:v>
                </c:pt>
                <c:pt idx="953">
                  <c:v>41893</c:v>
                </c:pt>
                <c:pt idx="954">
                  <c:v>41894</c:v>
                </c:pt>
                <c:pt idx="955">
                  <c:v>41895</c:v>
                </c:pt>
                <c:pt idx="956">
                  <c:v>41896</c:v>
                </c:pt>
                <c:pt idx="957">
                  <c:v>41897</c:v>
                </c:pt>
                <c:pt idx="958">
                  <c:v>41898</c:v>
                </c:pt>
                <c:pt idx="959">
                  <c:v>41899</c:v>
                </c:pt>
                <c:pt idx="960">
                  <c:v>41900</c:v>
                </c:pt>
                <c:pt idx="961">
                  <c:v>41901</c:v>
                </c:pt>
                <c:pt idx="962">
                  <c:v>41902</c:v>
                </c:pt>
                <c:pt idx="963">
                  <c:v>41903</c:v>
                </c:pt>
                <c:pt idx="964">
                  <c:v>41904</c:v>
                </c:pt>
                <c:pt idx="965">
                  <c:v>41905</c:v>
                </c:pt>
                <c:pt idx="966">
                  <c:v>41906</c:v>
                </c:pt>
                <c:pt idx="967">
                  <c:v>41907</c:v>
                </c:pt>
                <c:pt idx="968">
                  <c:v>41908</c:v>
                </c:pt>
                <c:pt idx="969">
                  <c:v>41909</c:v>
                </c:pt>
                <c:pt idx="970">
                  <c:v>41910</c:v>
                </c:pt>
                <c:pt idx="971">
                  <c:v>41911</c:v>
                </c:pt>
                <c:pt idx="972">
                  <c:v>41912</c:v>
                </c:pt>
                <c:pt idx="973">
                  <c:v>41913</c:v>
                </c:pt>
                <c:pt idx="974">
                  <c:v>41914</c:v>
                </c:pt>
                <c:pt idx="975">
                  <c:v>41915</c:v>
                </c:pt>
                <c:pt idx="976">
                  <c:v>41916</c:v>
                </c:pt>
                <c:pt idx="977">
                  <c:v>41917</c:v>
                </c:pt>
                <c:pt idx="978">
                  <c:v>41918</c:v>
                </c:pt>
                <c:pt idx="979">
                  <c:v>41919</c:v>
                </c:pt>
                <c:pt idx="980">
                  <c:v>41920</c:v>
                </c:pt>
                <c:pt idx="981">
                  <c:v>41921</c:v>
                </c:pt>
                <c:pt idx="982">
                  <c:v>41922</c:v>
                </c:pt>
                <c:pt idx="983">
                  <c:v>41923</c:v>
                </c:pt>
                <c:pt idx="984">
                  <c:v>41924</c:v>
                </c:pt>
                <c:pt idx="985">
                  <c:v>41925</c:v>
                </c:pt>
                <c:pt idx="986">
                  <c:v>41926</c:v>
                </c:pt>
                <c:pt idx="987">
                  <c:v>41927</c:v>
                </c:pt>
                <c:pt idx="988">
                  <c:v>41928</c:v>
                </c:pt>
                <c:pt idx="989">
                  <c:v>41929</c:v>
                </c:pt>
                <c:pt idx="990">
                  <c:v>41930</c:v>
                </c:pt>
                <c:pt idx="991">
                  <c:v>41931</c:v>
                </c:pt>
                <c:pt idx="992">
                  <c:v>41932</c:v>
                </c:pt>
                <c:pt idx="993">
                  <c:v>41933</c:v>
                </c:pt>
                <c:pt idx="994">
                  <c:v>41934</c:v>
                </c:pt>
                <c:pt idx="995">
                  <c:v>41935</c:v>
                </c:pt>
                <c:pt idx="996">
                  <c:v>41936</c:v>
                </c:pt>
                <c:pt idx="997">
                  <c:v>41937</c:v>
                </c:pt>
                <c:pt idx="998">
                  <c:v>41938</c:v>
                </c:pt>
                <c:pt idx="999">
                  <c:v>41939</c:v>
                </c:pt>
                <c:pt idx="1000">
                  <c:v>41940</c:v>
                </c:pt>
                <c:pt idx="1001">
                  <c:v>41941</c:v>
                </c:pt>
                <c:pt idx="1002">
                  <c:v>41942</c:v>
                </c:pt>
                <c:pt idx="1003">
                  <c:v>41943</c:v>
                </c:pt>
                <c:pt idx="1004">
                  <c:v>41944</c:v>
                </c:pt>
                <c:pt idx="1005">
                  <c:v>41945</c:v>
                </c:pt>
                <c:pt idx="1006">
                  <c:v>41946</c:v>
                </c:pt>
                <c:pt idx="1007">
                  <c:v>41947</c:v>
                </c:pt>
                <c:pt idx="1008">
                  <c:v>41948</c:v>
                </c:pt>
                <c:pt idx="1009">
                  <c:v>41949</c:v>
                </c:pt>
                <c:pt idx="1010">
                  <c:v>41950</c:v>
                </c:pt>
                <c:pt idx="1011">
                  <c:v>41951</c:v>
                </c:pt>
                <c:pt idx="1012">
                  <c:v>41952</c:v>
                </c:pt>
                <c:pt idx="1013">
                  <c:v>41953</c:v>
                </c:pt>
                <c:pt idx="1014">
                  <c:v>41954</c:v>
                </c:pt>
                <c:pt idx="1015">
                  <c:v>41955</c:v>
                </c:pt>
                <c:pt idx="1016">
                  <c:v>41956</c:v>
                </c:pt>
                <c:pt idx="1017">
                  <c:v>41957</c:v>
                </c:pt>
                <c:pt idx="1018">
                  <c:v>41958</c:v>
                </c:pt>
                <c:pt idx="1019">
                  <c:v>41959</c:v>
                </c:pt>
                <c:pt idx="1020">
                  <c:v>41960</c:v>
                </c:pt>
                <c:pt idx="1021">
                  <c:v>41961</c:v>
                </c:pt>
                <c:pt idx="1022">
                  <c:v>41962</c:v>
                </c:pt>
                <c:pt idx="1023">
                  <c:v>41963</c:v>
                </c:pt>
                <c:pt idx="1024">
                  <c:v>41964</c:v>
                </c:pt>
                <c:pt idx="1025">
                  <c:v>41965</c:v>
                </c:pt>
                <c:pt idx="1026">
                  <c:v>41966</c:v>
                </c:pt>
                <c:pt idx="1027">
                  <c:v>41967</c:v>
                </c:pt>
                <c:pt idx="1028">
                  <c:v>41968</c:v>
                </c:pt>
                <c:pt idx="1029">
                  <c:v>41969</c:v>
                </c:pt>
                <c:pt idx="1030">
                  <c:v>41970</c:v>
                </c:pt>
                <c:pt idx="1031">
                  <c:v>41971</c:v>
                </c:pt>
                <c:pt idx="1032">
                  <c:v>41972</c:v>
                </c:pt>
                <c:pt idx="1033">
                  <c:v>41973</c:v>
                </c:pt>
                <c:pt idx="1034">
                  <c:v>41974</c:v>
                </c:pt>
                <c:pt idx="1035">
                  <c:v>41975</c:v>
                </c:pt>
                <c:pt idx="1036">
                  <c:v>41976</c:v>
                </c:pt>
                <c:pt idx="1037">
                  <c:v>41977</c:v>
                </c:pt>
                <c:pt idx="1038">
                  <c:v>41978</c:v>
                </c:pt>
                <c:pt idx="1039">
                  <c:v>41979</c:v>
                </c:pt>
                <c:pt idx="1040">
                  <c:v>41980</c:v>
                </c:pt>
                <c:pt idx="1041">
                  <c:v>41981</c:v>
                </c:pt>
                <c:pt idx="1042">
                  <c:v>41982</c:v>
                </c:pt>
                <c:pt idx="1043">
                  <c:v>41983</c:v>
                </c:pt>
                <c:pt idx="1044">
                  <c:v>41984</c:v>
                </c:pt>
                <c:pt idx="1045">
                  <c:v>41985</c:v>
                </c:pt>
                <c:pt idx="1046">
                  <c:v>41986</c:v>
                </c:pt>
                <c:pt idx="1047">
                  <c:v>41987</c:v>
                </c:pt>
                <c:pt idx="1048">
                  <c:v>41988</c:v>
                </c:pt>
                <c:pt idx="1049">
                  <c:v>41989</c:v>
                </c:pt>
                <c:pt idx="1050">
                  <c:v>41990</c:v>
                </c:pt>
                <c:pt idx="1051">
                  <c:v>41991</c:v>
                </c:pt>
                <c:pt idx="1052">
                  <c:v>41992</c:v>
                </c:pt>
                <c:pt idx="1053">
                  <c:v>41993</c:v>
                </c:pt>
                <c:pt idx="1054">
                  <c:v>41994</c:v>
                </c:pt>
                <c:pt idx="1055">
                  <c:v>41995</c:v>
                </c:pt>
                <c:pt idx="1056">
                  <c:v>41996</c:v>
                </c:pt>
                <c:pt idx="1057">
                  <c:v>41997</c:v>
                </c:pt>
                <c:pt idx="1058">
                  <c:v>41998</c:v>
                </c:pt>
                <c:pt idx="1059">
                  <c:v>41999</c:v>
                </c:pt>
                <c:pt idx="1060">
                  <c:v>42000</c:v>
                </c:pt>
                <c:pt idx="1061">
                  <c:v>42001</c:v>
                </c:pt>
                <c:pt idx="1062">
                  <c:v>42002</c:v>
                </c:pt>
                <c:pt idx="1063">
                  <c:v>42003</c:v>
                </c:pt>
                <c:pt idx="1064">
                  <c:v>42004</c:v>
                </c:pt>
                <c:pt idx="1065">
                  <c:v>42005</c:v>
                </c:pt>
                <c:pt idx="1066">
                  <c:v>42006</c:v>
                </c:pt>
                <c:pt idx="1067">
                  <c:v>42007</c:v>
                </c:pt>
                <c:pt idx="1068">
                  <c:v>42008</c:v>
                </c:pt>
                <c:pt idx="1069">
                  <c:v>42009</c:v>
                </c:pt>
                <c:pt idx="1070">
                  <c:v>42010</c:v>
                </c:pt>
                <c:pt idx="1071">
                  <c:v>42011</c:v>
                </c:pt>
                <c:pt idx="1072">
                  <c:v>42012</c:v>
                </c:pt>
                <c:pt idx="1073">
                  <c:v>42013</c:v>
                </c:pt>
                <c:pt idx="1074">
                  <c:v>42014</c:v>
                </c:pt>
                <c:pt idx="1075">
                  <c:v>42015</c:v>
                </c:pt>
                <c:pt idx="1076">
                  <c:v>42016</c:v>
                </c:pt>
                <c:pt idx="1077">
                  <c:v>42017</c:v>
                </c:pt>
                <c:pt idx="1078">
                  <c:v>42018</c:v>
                </c:pt>
                <c:pt idx="1079">
                  <c:v>42019</c:v>
                </c:pt>
                <c:pt idx="1080">
                  <c:v>42020</c:v>
                </c:pt>
                <c:pt idx="1081">
                  <c:v>42021</c:v>
                </c:pt>
                <c:pt idx="1082">
                  <c:v>42022</c:v>
                </c:pt>
                <c:pt idx="1083">
                  <c:v>42023</c:v>
                </c:pt>
                <c:pt idx="1084">
                  <c:v>42024</c:v>
                </c:pt>
                <c:pt idx="1085">
                  <c:v>42025</c:v>
                </c:pt>
                <c:pt idx="1086">
                  <c:v>42026</c:v>
                </c:pt>
                <c:pt idx="1087">
                  <c:v>42027</c:v>
                </c:pt>
                <c:pt idx="1088">
                  <c:v>42028</c:v>
                </c:pt>
                <c:pt idx="1089">
                  <c:v>42029</c:v>
                </c:pt>
                <c:pt idx="1090">
                  <c:v>42030</c:v>
                </c:pt>
                <c:pt idx="1091">
                  <c:v>42031</c:v>
                </c:pt>
                <c:pt idx="1092">
                  <c:v>42032</c:v>
                </c:pt>
                <c:pt idx="1093">
                  <c:v>42033</c:v>
                </c:pt>
                <c:pt idx="1094">
                  <c:v>42034</c:v>
                </c:pt>
                <c:pt idx="1095">
                  <c:v>42035</c:v>
                </c:pt>
                <c:pt idx="1096">
                  <c:v>42036</c:v>
                </c:pt>
                <c:pt idx="1097">
                  <c:v>42037</c:v>
                </c:pt>
                <c:pt idx="1098">
                  <c:v>42038</c:v>
                </c:pt>
                <c:pt idx="1099">
                  <c:v>42039</c:v>
                </c:pt>
                <c:pt idx="1100">
                  <c:v>42040</c:v>
                </c:pt>
                <c:pt idx="1101">
                  <c:v>42041</c:v>
                </c:pt>
                <c:pt idx="1102">
                  <c:v>42042</c:v>
                </c:pt>
                <c:pt idx="1103">
                  <c:v>42043</c:v>
                </c:pt>
                <c:pt idx="1104">
                  <c:v>42044</c:v>
                </c:pt>
                <c:pt idx="1105">
                  <c:v>42045</c:v>
                </c:pt>
                <c:pt idx="1106">
                  <c:v>42046</c:v>
                </c:pt>
                <c:pt idx="1107">
                  <c:v>42047</c:v>
                </c:pt>
                <c:pt idx="1108">
                  <c:v>42048</c:v>
                </c:pt>
                <c:pt idx="1109">
                  <c:v>42049</c:v>
                </c:pt>
                <c:pt idx="1110">
                  <c:v>42050</c:v>
                </c:pt>
                <c:pt idx="1111">
                  <c:v>42051</c:v>
                </c:pt>
                <c:pt idx="1112">
                  <c:v>42052</c:v>
                </c:pt>
                <c:pt idx="1113">
                  <c:v>42053</c:v>
                </c:pt>
                <c:pt idx="1114">
                  <c:v>42054</c:v>
                </c:pt>
                <c:pt idx="1115">
                  <c:v>42055</c:v>
                </c:pt>
                <c:pt idx="1116">
                  <c:v>42056</c:v>
                </c:pt>
                <c:pt idx="1117">
                  <c:v>42057</c:v>
                </c:pt>
                <c:pt idx="1118">
                  <c:v>42058</c:v>
                </c:pt>
                <c:pt idx="1119">
                  <c:v>42059</c:v>
                </c:pt>
                <c:pt idx="1120">
                  <c:v>42060</c:v>
                </c:pt>
                <c:pt idx="1121">
                  <c:v>42061</c:v>
                </c:pt>
                <c:pt idx="1122">
                  <c:v>42062</c:v>
                </c:pt>
                <c:pt idx="1123">
                  <c:v>42063</c:v>
                </c:pt>
                <c:pt idx="1124">
                  <c:v>42064</c:v>
                </c:pt>
                <c:pt idx="1125">
                  <c:v>42065</c:v>
                </c:pt>
                <c:pt idx="1126">
                  <c:v>42066</c:v>
                </c:pt>
                <c:pt idx="1127">
                  <c:v>42067</c:v>
                </c:pt>
                <c:pt idx="1128">
                  <c:v>42068</c:v>
                </c:pt>
                <c:pt idx="1129">
                  <c:v>42069</c:v>
                </c:pt>
                <c:pt idx="1130">
                  <c:v>42070</c:v>
                </c:pt>
                <c:pt idx="1131">
                  <c:v>42071</c:v>
                </c:pt>
                <c:pt idx="1132">
                  <c:v>42072</c:v>
                </c:pt>
                <c:pt idx="1133">
                  <c:v>42073</c:v>
                </c:pt>
                <c:pt idx="1134">
                  <c:v>42074</c:v>
                </c:pt>
                <c:pt idx="1135">
                  <c:v>42075</c:v>
                </c:pt>
                <c:pt idx="1136">
                  <c:v>42076</c:v>
                </c:pt>
                <c:pt idx="1137">
                  <c:v>42077</c:v>
                </c:pt>
                <c:pt idx="1138">
                  <c:v>42078</c:v>
                </c:pt>
                <c:pt idx="1139">
                  <c:v>42079</c:v>
                </c:pt>
                <c:pt idx="1140">
                  <c:v>42080</c:v>
                </c:pt>
                <c:pt idx="1141">
                  <c:v>42081</c:v>
                </c:pt>
                <c:pt idx="1142">
                  <c:v>42082</c:v>
                </c:pt>
                <c:pt idx="1143">
                  <c:v>42083</c:v>
                </c:pt>
                <c:pt idx="1144">
                  <c:v>42084</c:v>
                </c:pt>
                <c:pt idx="1145">
                  <c:v>42085</c:v>
                </c:pt>
                <c:pt idx="1146">
                  <c:v>42086</c:v>
                </c:pt>
                <c:pt idx="1147">
                  <c:v>42087</c:v>
                </c:pt>
                <c:pt idx="1148">
                  <c:v>42088</c:v>
                </c:pt>
                <c:pt idx="1149">
                  <c:v>42089</c:v>
                </c:pt>
                <c:pt idx="1150">
                  <c:v>42090</c:v>
                </c:pt>
                <c:pt idx="1151">
                  <c:v>42091</c:v>
                </c:pt>
                <c:pt idx="1152">
                  <c:v>42092</c:v>
                </c:pt>
                <c:pt idx="1153">
                  <c:v>42093</c:v>
                </c:pt>
                <c:pt idx="1154">
                  <c:v>42094</c:v>
                </c:pt>
                <c:pt idx="1155">
                  <c:v>42095</c:v>
                </c:pt>
                <c:pt idx="1156">
                  <c:v>42096</c:v>
                </c:pt>
                <c:pt idx="1157">
                  <c:v>42097</c:v>
                </c:pt>
                <c:pt idx="1158">
                  <c:v>42098</c:v>
                </c:pt>
                <c:pt idx="1159">
                  <c:v>42099</c:v>
                </c:pt>
                <c:pt idx="1160">
                  <c:v>42100</c:v>
                </c:pt>
                <c:pt idx="1161">
                  <c:v>42101</c:v>
                </c:pt>
                <c:pt idx="1162">
                  <c:v>42102</c:v>
                </c:pt>
                <c:pt idx="1163">
                  <c:v>42103</c:v>
                </c:pt>
                <c:pt idx="1164">
                  <c:v>42104</c:v>
                </c:pt>
                <c:pt idx="1165">
                  <c:v>42105</c:v>
                </c:pt>
                <c:pt idx="1166">
                  <c:v>42106</c:v>
                </c:pt>
                <c:pt idx="1167">
                  <c:v>42107</c:v>
                </c:pt>
                <c:pt idx="1168">
                  <c:v>42108</c:v>
                </c:pt>
                <c:pt idx="1169">
                  <c:v>42109</c:v>
                </c:pt>
                <c:pt idx="1170">
                  <c:v>42110</c:v>
                </c:pt>
                <c:pt idx="1171">
                  <c:v>42111</c:v>
                </c:pt>
                <c:pt idx="1172">
                  <c:v>42112</c:v>
                </c:pt>
                <c:pt idx="1173">
                  <c:v>42113</c:v>
                </c:pt>
                <c:pt idx="1174">
                  <c:v>42114</c:v>
                </c:pt>
                <c:pt idx="1175">
                  <c:v>42115</c:v>
                </c:pt>
                <c:pt idx="1176">
                  <c:v>42116</c:v>
                </c:pt>
                <c:pt idx="1177">
                  <c:v>42117</c:v>
                </c:pt>
                <c:pt idx="1178">
                  <c:v>42118</c:v>
                </c:pt>
                <c:pt idx="1179">
                  <c:v>42119</c:v>
                </c:pt>
                <c:pt idx="1180">
                  <c:v>42120</c:v>
                </c:pt>
                <c:pt idx="1181">
                  <c:v>42121</c:v>
                </c:pt>
                <c:pt idx="1182">
                  <c:v>42122</c:v>
                </c:pt>
                <c:pt idx="1183">
                  <c:v>42123</c:v>
                </c:pt>
                <c:pt idx="1184">
                  <c:v>42124</c:v>
                </c:pt>
                <c:pt idx="1185">
                  <c:v>42125</c:v>
                </c:pt>
                <c:pt idx="1186">
                  <c:v>42126</c:v>
                </c:pt>
                <c:pt idx="1187">
                  <c:v>42127</c:v>
                </c:pt>
                <c:pt idx="1188">
                  <c:v>42128</c:v>
                </c:pt>
                <c:pt idx="1189">
                  <c:v>42129</c:v>
                </c:pt>
                <c:pt idx="1190">
                  <c:v>42130</c:v>
                </c:pt>
                <c:pt idx="1191">
                  <c:v>42131</c:v>
                </c:pt>
                <c:pt idx="1192">
                  <c:v>42132</c:v>
                </c:pt>
                <c:pt idx="1193">
                  <c:v>42133</c:v>
                </c:pt>
                <c:pt idx="1194">
                  <c:v>42134</c:v>
                </c:pt>
                <c:pt idx="1195">
                  <c:v>42135</c:v>
                </c:pt>
                <c:pt idx="1196">
                  <c:v>42136</c:v>
                </c:pt>
                <c:pt idx="1197">
                  <c:v>42137</c:v>
                </c:pt>
                <c:pt idx="1198">
                  <c:v>42138</c:v>
                </c:pt>
                <c:pt idx="1199">
                  <c:v>42139</c:v>
                </c:pt>
                <c:pt idx="1200">
                  <c:v>42140</c:v>
                </c:pt>
                <c:pt idx="1201">
                  <c:v>42141</c:v>
                </c:pt>
                <c:pt idx="1202">
                  <c:v>42142</c:v>
                </c:pt>
                <c:pt idx="1203">
                  <c:v>42143</c:v>
                </c:pt>
                <c:pt idx="1204">
                  <c:v>42144</c:v>
                </c:pt>
                <c:pt idx="1205">
                  <c:v>42145</c:v>
                </c:pt>
                <c:pt idx="1206">
                  <c:v>42146</c:v>
                </c:pt>
                <c:pt idx="1207">
                  <c:v>42147</c:v>
                </c:pt>
                <c:pt idx="1208">
                  <c:v>42148</c:v>
                </c:pt>
                <c:pt idx="1209">
                  <c:v>42149</c:v>
                </c:pt>
                <c:pt idx="1210">
                  <c:v>42150</c:v>
                </c:pt>
                <c:pt idx="1211">
                  <c:v>42151</c:v>
                </c:pt>
                <c:pt idx="1212">
                  <c:v>42152</c:v>
                </c:pt>
                <c:pt idx="1213">
                  <c:v>42153</c:v>
                </c:pt>
                <c:pt idx="1214">
                  <c:v>42154</c:v>
                </c:pt>
                <c:pt idx="1215">
                  <c:v>42155</c:v>
                </c:pt>
                <c:pt idx="1216">
                  <c:v>42156</c:v>
                </c:pt>
                <c:pt idx="1217">
                  <c:v>42157</c:v>
                </c:pt>
                <c:pt idx="1218">
                  <c:v>42158</c:v>
                </c:pt>
                <c:pt idx="1219">
                  <c:v>42159</c:v>
                </c:pt>
                <c:pt idx="1220">
                  <c:v>42160</c:v>
                </c:pt>
                <c:pt idx="1221">
                  <c:v>42161</c:v>
                </c:pt>
                <c:pt idx="1222">
                  <c:v>42162</c:v>
                </c:pt>
                <c:pt idx="1223">
                  <c:v>42163</c:v>
                </c:pt>
                <c:pt idx="1224">
                  <c:v>42164</c:v>
                </c:pt>
                <c:pt idx="1225">
                  <c:v>42165</c:v>
                </c:pt>
                <c:pt idx="1226">
                  <c:v>42166</c:v>
                </c:pt>
                <c:pt idx="1227">
                  <c:v>42167</c:v>
                </c:pt>
                <c:pt idx="1228">
                  <c:v>42168</c:v>
                </c:pt>
                <c:pt idx="1229">
                  <c:v>42169</c:v>
                </c:pt>
                <c:pt idx="1230">
                  <c:v>42170</c:v>
                </c:pt>
                <c:pt idx="1231">
                  <c:v>42171</c:v>
                </c:pt>
                <c:pt idx="1232">
                  <c:v>42172</c:v>
                </c:pt>
                <c:pt idx="1233">
                  <c:v>42173</c:v>
                </c:pt>
                <c:pt idx="1234">
                  <c:v>42174</c:v>
                </c:pt>
                <c:pt idx="1235">
                  <c:v>42175</c:v>
                </c:pt>
                <c:pt idx="1236">
                  <c:v>42176</c:v>
                </c:pt>
                <c:pt idx="1237">
                  <c:v>42177</c:v>
                </c:pt>
                <c:pt idx="1238">
                  <c:v>42178</c:v>
                </c:pt>
                <c:pt idx="1239">
                  <c:v>42179</c:v>
                </c:pt>
                <c:pt idx="1240">
                  <c:v>42180</c:v>
                </c:pt>
                <c:pt idx="1241">
                  <c:v>42181</c:v>
                </c:pt>
                <c:pt idx="1242">
                  <c:v>42182</c:v>
                </c:pt>
                <c:pt idx="1243">
                  <c:v>42183</c:v>
                </c:pt>
                <c:pt idx="1244">
                  <c:v>42184</c:v>
                </c:pt>
                <c:pt idx="1245">
                  <c:v>42185</c:v>
                </c:pt>
                <c:pt idx="1246">
                  <c:v>42186</c:v>
                </c:pt>
                <c:pt idx="1247">
                  <c:v>42187</c:v>
                </c:pt>
                <c:pt idx="1248">
                  <c:v>42188</c:v>
                </c:pt>
                <c:pt idx="1249">
                  <c:v>42189</c:v>
                </c:pt>
                <c:pt idx="1250">
                  <c:v>42190</c:v>
                </c:pt>
                <c:pt idx="1251">
                  <c:v>42191</c:v>
                </c:pt>
                <c:pt idx="1252">
                  <c:v>42192</c:v>
                </c:pt>
                <c:pt idx="1253">
                  <c:v>42193</c:v>
                </c:pt>
                <c:pt idx="1254">
                  <c:v>42194</c:v>
                </c:pt>
                <c:pt idx="1255">
                  <c:v>42195</c:v>
                </c:pt>
                <c:pt idx="1256">
                  <c:v>42196</c:v>
                </c:pt>
                <c:pt idx="1257">
                  <c:v>42197</c:v>
                </c:pt>
                <c:pt idx="1258">
                  <c:v>42198</c:v>
                </c:pt>
                <c:pt idx="1259">
                  <c:v>42199</c:v>
                </c:pt>
                <c:pt idx="1260">
                  <c:v>42200</c:v>
                </c:pt>
                <c:pt idx="1261">
                  <c:v>42201</c:v>
                </c:pt>
                <c:pt idx="1262">
                  <c:v>42202</c:v>
                </c:pt>
                <c:pt idx="1263">
                  <c:v>42203</c:v>
                </c:pt>
                <c:pt idx="1264">
                  <c:v>42204</c:v>
                </c:pt>
                <c:pt idx="1265">
                  <c:v>42205</c:v>
                </c:pt>
                <c:pt idx="1266">
                  <c:v>42206</c:v>
                </c:pt>
                <c:pt idx="1267">
                  <c:v>42207</c:v>
                </c:pt>
                <c:pt idx="1268">
                  <c:v>42208</c:v>
                </c:pt>
                <c:pt idx="1269">
                  <c:v>42209</c:v>
                </c:pt>
                <c:pt idx="1270">
                  <c:v>42210</c:v>
                </c:pt>
                <c:pt idx="1271">
                  <c:v>42211</c:v>
                </c:pt>
                <c:pt idx="1272">
                  <c:v>42212</c:v>
                </c:pt>
                <c:pt idx="1273">
                  <c:v>42213</c:v>
                </c:pt>
                <c:pt idx="1274">
                  <c:v>42214</c:v>
                </c:pt>
                <c:pt idx="1275">
                  <c:v>42215</c:v>
                </c:pt>
                <c:pt idx="1276">
                  <c:v>42216</c:v>
                </c:pt>
                <c:pt idx="1277">
                  <c:v>42217</c:v>
                </c:pt>
                <c:pt idx="1278">
                  <c:v>42218</c:v>
                </c:pt>
                <c:pt idx="1279">
                  <c:v>42219</c:v>
                </c:pt>
                <c:pt idx="1280">
                  <c:v>42220</c:v>
                </c:pt>
                <c:pt idx="1281">
                  <c:v>42221</c:v>
                </c:pt>
                <c:pt idx="1282">
                  <c:v>42222</c:v>
                </c:pt>
                <c:pt idx="1283">
                  <c:v>42223</c:v>
                </c:pt>
                <c:pt idx="1284">
                  <c:v>42224</c:v>
                </c:pt>
                <c:pt idx="1285">
                  <c:v>42225</c:v>
                </c:pt>
                <c:pt idx="1286">
                  <c:v>42226</c:v>
                </c:pt>
                <c:pt idx="1287">
                  <c:v>42227</c:v>
                </c:pt>
                <c:pt idx="1288">
                  <c:v>42228</c:v>
                </c:pt>
                <c:pt idx="1289">
                  <c:v>42229</c:v>
                </c:pt>
                <c:pt idx="1290">
                  <c:v>42230</c:v>
                </c:pt>
                <c:pt idx="1291">
                  <c:v>42231</c:v>
                </c:pt>
                <c:pt idx="1292">
                  <c:v>42232</c:v>
                </c:pt>
                <c:pt idx="1293">
                  <c:v>42233</c:v>
                </c:pt>
                <c:pt idx="1294">
                  <c:v>42234</c:v>
                </c:pt>
                <c:pt idx="1295">
                  <c:v>42235</c:v>
                </c:pt>
                <c:pt idx="1296">
                  <c:v>42236</c:v>
                </c:pt>
                <c:pt idx="1297">
                  <c:v>42237</c:v>
                </c:pt>
                <c:pt idx="1298">
                  <c:v>42238</c:v>
                </c:pt>
                <c:pt idx="1299">
                  <c:v>42239</c:v>
                </c:pt>
                <c:pt idx="1300">
                  <c:v>42240</c:v>
                </c:pt>
                <c:pt idx="1301">
                  <c:v>42241</c:v>
                </c:pt>
                <c:pt idx="1302">
                  <c:v>42242</c:v>
                </c:pt>
                <c:pt idx="1303">
                  <c:v>42243</c:v>
                </c:pt>
                <c:pt idx="1304">
                  <c:v>42244</c:v>
                </c:pt>
                <c:pt idx="1305">
                  <c:v>42245</c:v>
                </c:pt>
                <c:pt idx="1306">
                  <c:v>42246</c:v>
                </c:pt>
                <c:pt idx="1307">
                  <c:v>42247</c:v>
                </c:pt>
                <c:pt idx="1308">
                  <c:v>42248</c:v>
                </c:pt>
                <c:pt idx="1309">
                  <c:v>42249</c:v>
                </c:pt>
                <c:pt idx="1310">
                  <c:v>42250</c:v>
                </c:pt>
                <c:pt idx="1311">
                  <c:v>42251</c:v>
                </c:pt>
                <c:pt idx="1312">
                  <c:v>42252</c:v>
                </c:pt>
                <c:pt idx="1313">
                  <c:v>42253</c:v>
                </c:pt>
                <c:pt idx="1314">
                  <c:v>42254</c:v>
                </c:pt>
                <c:pt idx="1315">
                  <c:v>42255</c:v>
                </c:pt>
                <c:pt idx="1316">
                  <c:v>42256</c:v>
                </c:pt>
                <c:pt idx="1317">
                  <c:v>42257</c:v>
                </c:pt>
                <c:pt idx="1318">
                  <c:v>42258</c:v>
                </c:pt>
                <c:pt idx="1319">
                  <c:v>42259</c:v>
                </c:pt>
                <c:pt idx="1320">
                  <c:v>42260</c:v>
                </c:pt>
                <c:pt idx="1321">
                  <c:v>42261</c:v>
                </c:pt>
                <c:pt idx="1322">
                  <c:v>42262</c:v>
                </c:pt>
                <c:pt idx="1323">
                  <c:v>42263</c:v>
                </c:pt>
                <c:pt idx="1324">
                  <c:v>42264</c:v>
                </c:pt>
                <c:pt idx="1325">
                  <c:v>42265</c:v>
                </c:pt>
                <c:pt idx="1326">
                  <c:v>42266</c:v>
                </c:pt>
                <c:pt idx="1327">
                  <c:v>42267</c:v>
                </c:pt>
                <c:pt idx="1328">
                  <c:v>42268</c:v>
                </c:pt>
                <c:pt idx="1329">
                  <c:v>42269</c:v>
                </c:pt>
                <c:pt idx="1330">
                  <c:v>42270</c:v>
                </c:pt>
                <c:pt idx="1331">
                  <c:v>42271</c:v>
                </c:pt>
                <c:pt idx="1332">
                  <c:v>42272</c:v>
                </c:pt>
                <c:pt idx="1333">
                  <c:v>42273</c:v>
                </c:pt>
                <c:pt idx="1334">
                  <c:v>42274</c:v>
                </c:pt>
                <c:pt idx="1335">
                  <c:v>42275</c:v>
                </c:pt>
                <c:pt idx="1336">
                  <c:v>42276</c:v>
                </c:pt>
                <c:pt idx="1337">
                  <c:v>42277</c:v>
                </c:pt>
                <c:pt idx="1338">
                  <c:v>42278</c:v>
                </c:pt>
                <c:pt idx="1339">
                  <c:v>42279</c:v>
                </c:pt>
                <c:pt idx="1340">
                  <c:v>42280</c:v>
                </c:pt>
                <c:pt idx="1341">
                  <c:v>42281</c:v>
                </c:pt>
                <c:pt idx="1342">
                  <c:v>42282</c:v>
                </c:pt>
                <c:pt idx="1343">
                  <c:v>42283</c:v>
                </c:pt>
                <c:pt idx="1344">
                  <c:v>42284</c:v>
                </c:pt>
                <c:pt idx="1345">
                  <c:v>42285</c:v>
                </c:pt>
                <c:pt idx="1346">
                  <c:v>42286</c:v>
                </c:pt>
                <c:pt idx="1347">
                  <c:v>42287</c:v>
                </c:pt>
                <c:pt idx="1348">
                  <c:v>42288</c:v>
                </c:pt>
                <c:pt idx="1349">
                  <c:v>42289</c:v>
                </c:pt>
                <c:pt idx="1350">
                  <c:v>42290</c:v>
                </c:pt>
                <c:pt idx="1351">
                  <c:v>42291</c:v>
                </c:pt>
                <c:pt idx="1352">
                  <c:v>42292</c:v>
                </c:pt>
                <c:pt idx="1353">
                  <c:v>42293</c:v>
                </c:pt>
                <c:pt idx="1354">
                  <c:v>42294</c:v>
                </c:pt>
                <c:pt idx="1355">
                  <c:v>42295</c:v>
                </c:pt>
                <c:pt idx="1356">
                  <c:v>42296</c:v>
                </c:pt>
                <c:pt idx="1357">
                  <c:v>42297</c:v>
                </c:pt>
                <c:pt idx="1358">
                  <c:v>42298</c:v>
                </c:pt>
                <c:pt idx="1359">
                  <c:v>42299</c:v>
                </c:pt>
                <c:pt idx="1360">
                  <c:v>42300</c:v>
                </c:pt>
                <c:pt idx="1361">
                  <c:v>42301</c:v>
                </c:pt>
                <c:pt idx="1362">
                  <c:v>42302</c:v>
                </c:pt>
                <c:pt idx="1363">
                  <c:v>42303</c:v>
                </c:pt>
                <c:pt idx="1364">
                  <c:v>42304</c:v>
                </c:pt>
                <c:pt idx="1365">
                  <c:v>42305</c:v>
                </c:pt>
                <c:pt idx="1366">
                  <c:v>42306</c:v>
                </c:pt>
                <c:pt idx="1367">
                  <c:v>42307</c:v>
                </c:pt>
                <c:pt idx="1368">
                  <c:v>42308</c:v>
                </c:pt>
                <c:pt idx="1369">
                  <c:v>42309</c:v>
                </c:pt>
                <c:pt idx="1370">
                  <c:v>42310</c:v>
                </c:pt>
                <c:pt idx="1371">
                  <c:v>42311</c:v>
                </c:pt>
                <c:pt idx="1372">
                  <c:v>42312</c:v>
                </c:pt>
                <c:pt idx="1373">
                  <c:v>42313</c:v>
                </c:pt>
                <c:pt idx="1374">
                  <c:v>42314</c:v>
                </c:pt>
                <c:pt idx="1375">
                  <c:v>42315</c:v>
                </c:pt>
                <c:pt idx="1376">
                  <c:v>42316</c:v>
                </c:pt>
                <c:pt idx="1377">
                  <c:v>42317</c:v>
                </c:pt>
                <c:pt idx="1378">
                  <c:v>42318</c:v>
                </c:pt>
                <c:pt idx="1379">
                  <c:v>42319</c:v>
                </c:pt>
                <c:pt idx="1380">
                  <c:v>42320</c:v>
                </c:pt>
                <c:pt idx="1381">
                  <c:v>42321</c:v>
                </c:pt>
                <c:pt idx="1382">
                  <c:v>42322</c:v>
                </c:pt>
                <c:pt idx="1383">
                  <c:v>42323</c:v>
                </c:pt>
                <c:pt idx="1384">
                  <c:v>42324</c:v>
                </c:pt>
                <c:pt idx="1385">
                  <c:v>42325</c:v>
                </c:pt>
                <c:pt idx="1386">
                  <c:v>42326</c:v>
                </c:pt>
                <c:pt idx="1387">
                  <c:v>42327</c:v>
                </c:pt>
                <c:pt idx="1388">
                  <c:v>42328</c:v>
                </c:pt>
                <c:pt idx="1389">
                  <c:v>42329</c:v>
                </c:pt>
                <c:pt idx="1390">
                  <c:v>42330</c:v>
                </c:pt>
                <c:pt idx="1391">
                  <c:v>42331</c:v>
                </c:pt>
                <c:pt idx="1392">
                  <c:v>42332</c:v>
                </c:pt>
                <c:pt idx="1393">
                  <c:v>42333</c:v>
                </c:pt>
                <c:pt idx="1394">
                  <c:v>42334</c:v>
                </c:pt>
                <c:pt idx="1395">
                  <c:v>42335</c:v>
                </c:pt>
                <c:pt idx="1396">
                  <c:v>42336</c:v>
                </c:pt>
                <c:pt idx="1397">
                  <c:v>42337</c:v>
                </c:pt>
                <c:pt idx="1398">
                  <c:v>42338</c:v>
                </c:pt>
                <c:pt idx="1399">
                  <c:v>42339</c:v>
                </c:pt>
                <c:pt idx="1400">
                  <c:v>42340</c:v>
                </c:pt>
                <c:pt idx="1401">
                  <c:v>42341</c:v>
                </c:pt>
                <c:pt idx="1402">
                  <c:v>42342</c:v>
                </c:pt>
                <c:pt idx="1403">
                  <c:v>42343</c:v>
                </c:pt>
                <c:pt idx="1404">
                  <c:v>42344</c:v>
                </c:pt>
                <c:pt idx="1405">
                  <c:v>42345</c:v>
                </c:pt>
                <c:pt idx="1406">
                  <c:v>42346</c:v>
                </c:pt>
                <c:pt idx="1407">
                  <c:v>42347</c:v>
                </c:pt>
                <c:pt idx="1408">
                  <c:v>42348</c:v>
                </c:pt>
                <c:pt idx="1409">
                  <c:v>42349</c:v>
                </c:pt>
                <c:pt idx="1410">
                  <c:v>42350</c:v>
                </c:pt>
                <c:pt idx="1411">
                  <c:v>42351</c:v>
                </c:pt>
                <c:pt idx="1412">
                  <c:v>42352</c:v>
                </c:pt>
                <c:pt idx="1413">
                  <c:v>42353</c:v>
                </c:pt>
                <c:pt idx="1414">
                  <c:v>42354</c:v>
                </c:pt>
                <c:pt idx="1415">
                  <c:v>42355</c:v>
                </c:pt>
                <c:pt idx="1416">
                  <c:v>42356</c:v>
                </c:pt>
                <c:pt idx="1417">
                  <c:v>42357</c:v>
                </c:pt>
                <c:pt idx="1418">
                  <c:v>42358</c:v>
                </c:pt>
                <c:pt idx="1419">
                  <c:v>42359</c:v>
                </c:pt>
                <c:pt idx="1420">
                  <c:v>42360</c:v>
                </c:pt>
                <c:pt idx="1421">
                  <c:v>42361</c:v>
                </c:pt>
                <c:pt idx="1422">
                  <c:v>42362</c:v>
                </c:pt>
                <c:pt idx="1423">
                  <c:v>42363</c:v>
                </c:pt>
                <c:pt idx="1424">
                  <c:v>42364</c:v>
                </c:pt>
                <c:pt idx="1425">
                  <c:v>42365</c:v>
                </c:pt>
                <c:pt idx="1426">
                  <c:v>42366</c:v>
                </c:pt>
                <c:pt idx="1427">
                  <c:v>42367</c:v>
                </c:pt>
                <c:pt idx="1428">
                  <c:v>42368</c:v>
                </c:pt>
                <c:pt idx="1429">
                  <c:v>42369</c:v>
                </c:pt>
                <c:pt idx="1430">
                  <c:v>42370</c:v>
                </c:pt>
                <c:pt idx="1431">
                  <c:v>42371</c:v>
                </c:pt>
                <c:pt idx="1432">
                  <c:v>42372</c:v>
                </c:pt>
                <c:pt idx="1433">
                  <c:v>42373</c:v>
                </c:pt>
                <c:pt idx="1434">
                  <c:v>42374</c:v>
                </c:pt>
                <c:pt idx="1435">
                  <c:v>42375</c:v>
                </c:pt>
                <c:pt idx="1436">
                  <c:v>42376</c:v>
                </c:pt>
                <c:pt idx="1437">
                  <c:v>42377</c:v>
                </c:pt>
                <c:pt idx="1438">
                  <c:v>42378</c:v>
                </c:pt>
                <c:pt idx="1439">
                  <c:v>42379</c:v>
                </c:pt>
                <c:pt idx="1440">
                  <c:v>42380</c:v>
                </c:pt>
                <c:pt idx="1441">
                  <c:v>42381</c:v>
                </c:pt>
                <c:pt idx="1442">
                  <c:v>42382</c:v>
                </c:pt>
                <c:pt idx="1443">
                  <c:v>42383</c:v>
                </c:pt>
                <c:pt idx="1444">
                  <c:v>42384</c:v>
                </c:pt>
                <c:pt idx="1445">
                  <c:v>42385</c:v>
                </c:pt>
                <c:pt idx="1446">
                  <c:v>42386</c:v>
                </c:pt>
                <c:pt idx="1447">
                  <c:v>42387</c:v>
                </c:pt>
                <c:pt idx="1448">
                  <c:v>42388</c:v>
                </c:pt>
                <c:pt idx="1449">
                  <c:v>42389</c:v>
                </c:pt>
                <c:pt idx="1450">
                  <c:v>42390</c:v>
                </c:pt>
                <c:pt idx="1451">
                  <c:v>42391</c:v>
                </c:pt>
                <c:pt idx="1452">
                  <c:v>42392</c:v>
                </c:pt>
                <c:pt idx="1453">
                  <c:v>42393</c:v>
                </c:pt>
                <c:pt idx="1454">
                  <c:v>42394</c:v>
                </c:pt>
                <c:pt idx="1455">
                  <c:v>42395</c:v>
                </c:pt>
                <c:pt idx="1456">
                  <c:v>42396</c:v>
                </c:pt>
                <c:pt idx="1457">
                  <c:v>42397</c:v>
                </c:pt>
                <c:pt idx="1458">
                  <c:v>42398</c:v>
                </c:pt>
                <c:pt idx="1459">
                  <c:v>42399</c:v>
                </c:pt>
                <c:pt idx="1460">
                  <c:v>42400</c:v>
                </c:pt>
                <c:pt idx="1461">
                  <c:v>42401</c:v>
                </c:pt>
                <c:pt idx="1462">
                  <c:v>42402</c:v>
                </c:pt>
                <c:pt idx="1463">
                  <c:v>42403</c:v>
                </c:pt>
                <c:pt idx="1464">
                  <c:v>42404</c:v>
                </c:pt>
                <c:pt idx="1465">
                  <c:v>42405</c:v>
                </c:pt>
                <c:pt idx="1466">
                  <c:v>42406</c:v>
                </c:pt>
                <c:pt idx="1467">
                  <c:v>42407</c:v>
                </c:pt>
                <c:pt idx="1468">
                  <c:v>42408</c:v>
                </c:pt>
                <c:pt idx="1469">
                  <c:v>42409</c:v>
                </c:pt>
                <c:pt idx="1470">
                  <c:v>42410</c:v>
                </c:pt>
                <c:pt idx="1471">
                  <c:v>42411</c:v>
                </c:pt>
                <c:pt idx="1472">
                  <c:v>42412</c:v>
                </c:pt>
                <c:pt idx="1473">
                  <c:v>42413</c:v>
                </c:pt>
                <c:pt idx="1474">
                  <c:v>42414</c:v>
                </c:pt>
                <c:pt idx="1475">
                  <c:v>42415</c:v>
                </c:pt>
                <c:pt idx="1476">
                  <c:v>42416</c:v>
                </c:pt>
                <c:pt idx="1477">
                  <c:v>42417</c:v>
                </c:pt>
                <c:pt idx="1478">
                  <c:v>42418</c:v>
                </c:pt>
                <c:pt idx="1479">
                  <c:v>42419</c:v>
                </c:pt>
                <c:pt idx="1480">
                  <c:v>42420</c:v>
                </c:pt>
                <c:pt idx="1481">
                  <c:v>42421</c:v>
                </c:pt>
                <c:pt idx="1482">
                  <c:v>42422</c:v>
                </c:pt>
                <c:pt idx="1483">
                  <c:v>42423</c:v>
                </c:pt>
                <c:pt idx="1484">
                  <c:v>42424</c:v>
                </c:pt>
                <c:pt idx="1485">
                  <c:v>42425</c:v>
                </c:pt>
                <c:pt idx="1486">
                  <c:v>42426</c:v>
                </c:pt>
                <c:pt idx="1487">
                  <c:v>42427</c:v>
                </c:pt>
                <c:pt idx="1488">
                  <c:v>42428</c:v>
                </c:pt>
                <c:pt idx="1489">
                  <c:v>42429</c:v>
                </c:pt>
                <c:pt idx="1490">
                  <c:v>42430</c:v>
                </c:pt>
                <c:pt idx="1491">
                  <c:v>42431</c:v>
                </c:pt>
                <c:pt idx="1492">
                  <c:v>42432</c:v>
                </c:pt>
                <c:pt idx="1493">
                  <c:v>42433</c:v>
                </c:pt>
                <c:pt idx="1494">
                  <c:v>42434</c:v>
                </c:pt>
                <c:pt idx="1495">
                  <c:v>42435</c:v>
                </c:pt>
                <c:pt idx="1496">
                  <c:v>42436</c:v>
                </c:pt>
                <c:pt idx="1497">
                  <c:v>42437</c:v>
                </c:pt>
                <c:pt idx="1498">
                  <c:v>42438</c:v>
                </c:pt>
                <c:pt idx="1499">
                  <c:v>42439</c:v>
                </c:pt>
                <c:pt idx="1500">
                  <c:v>42440</c:v>
                </c:pt>
                <c:pt idx="1501">
                  <c:v>42441</c:v>
                </c:pt>
                <c:pt idx="1502">
                  <c:v>42442</c:v>
                </c:pt>
                <c:pt idx="1503">
                  <c:v>42443</c:v>
                </c:pt>
                <c:pt idx="1504">
                  <c:v>42444</c:v>
                </c:pt>
                <c:pt idx="1505">
                  <c:v>42445</c:v>
                </c:pt>
                <c:pt idx="1506">
                  <c:v>42446</c:v>
                </c:pt>
                <c:pt idx="1507">
                  <c:v>42447</c:v>
                </c:pt>
                <c:pt idx="1508">
                  <c:v>42448</c:v>
                </c:pt>
                <c:pt idx="1509">
                  <c:v>42449</c:v>
                </c:pt>
                <c:pt idx="1510">
                  <c:v>42450</c:v>
                </c:pt>
                <c:pt idx="1511">
                  <c:v>42451</c:v>
                </c:pt>
                <c:pt idx="1512">
                  <c:v>42452</c:v>
                </c:pt>
                <c:pt idx="1513">
                  <c:v>42453</c:v>
                </c:pt>
                <c:pt idx="1514">
                  <c:v>42454</c:v>
                </c:pt>
                <c:pt idx="1515">
                  <c:v>42455</c:v>
                </c:pt>
                <c:pt idx="1516">
                  <c:v>42456</c:v>
                </c:pt>
                <c:pt idx="1517">
                  <c:v>42457</c:v>
                </c:pt>
                <c:pt idx="1518">
                  <c:v>42458</c:v>
                </c:pt>
                <c:pt idx="1519">
                  <c:v>42459</c:v>
                </c:pt>
                <c:pt idx="1520">
                  <c:v>42460</c:v>
                </c:pt>
                <c:pt idx="1521">
                  <c:v>42461</c:v>
                </c:pt>
                <c:pt idx="1522">
                  <c:v>42462</c:v>
                </c:pt>
                <c:pt idx="1523">
                  <c:v>42463</c:v>
                </c:pt>
                <c:pt idx="1524">
                  <c:v>42464</c:v>
                </c:pt>
                <c:pt idx="1525">
                  <c:v>42465</c:v>
                </c:pt>
                <c:pt idx="1526">
                  <c:v>42466</c:v>
                </c:pt>
                <c:pt idx="1527">
                  <c:v>42467</c:v>
                </c:pt>
                <c:pt idx="1528">
                  <c:v>42468</c:v>
                </c:pt>
                <c:pt idx="1529">
                  <c:v>42469</c:v>
                </c:pt>
                <c:pt idx="1530">
                  <c:v>42470</c:v>
                </c:pt>
                <c:pt idx="1531">
                  <c:v>42471</c:v>
                </c:pt>
                <c:pt idx="1532">
                  <c:v>42472</c:v>
                </c:pt>
                <c:pt idx="1533">
                  <c:v>42473</c:v>
                </c:pt>
                <c:pt idx="1534">
                  <c:v>42474</c:v>
                </c:pt>
                <c:pt idx="1535">
                  <c:v>42475</c:v>
                </c:pt>
                <c:pt idx="1536">
                  <c:v>42476</c:v>
                </c:pt>
                <c:pt idx="1537">
                  <c:v>42477</c:v>
                </c:pt>
                <c:pt idx="1538">
                  <c:v>42478</c:v>
                </c:pt>
                <c:pt idx="1539">
                  <c:v>42479</c:v>
                </c:pt>
                <c:pt idx="1540">
                  <c:v>42480</c:v>
                </c:pt>
                <c:pt idx="1541">
                  <c:v>42481</c:v>
                </c:pt>
                <c:pt idx="1542">
                  <c:v>42482</c:v>
                </c:pt>
                <c:pt idx="1543">
                  <c:v>42483</c:v>
                </c:pt>
                <c:pt idx="1544">
                  <c:v>42484</c:v>
                </c:pt>
                <c:pt idx="1545">
                  <c:v>42485</c:v>
                </c:pt>
                <c:pt idx="1546">
                  <c:v>42486</c:v>
                </c:pt>
                <c:pt idx="1547">
                  <c:v>42487</c:v>
                </c:pt>
                <c:pt idx="1548">
                  <c:v>42488</c:v>
                </c:pt>
                <c:pt idx="1549">
                  <c:v>42489</c:v>
                </c:pt>
                <c:pt idx="1550">
                  <c:v>42490</c:v>
                </c:pt>
                <c:pt idx="1551">
                  <c:v>42491</c:v>
                </c:pt>
                <c:pt idx="1552">
                  <c:v>42492</c:v>
                </c:pt>
                <c:pt idx="1553">
                  <c:v>42493</c:v>
                </c:pt>
                <c:pt idx="1554">
                  <c:v>42494</c:v>
                </c:pt>
                <c:pt idx="1555">
                  <c:v>42495</c:v>
                </c:pt>
                <c:pt idx="1556">
                  <c:v>42496</c:v>
                </c:pt>
                <c:pt idx="1557">
                  <c:v>42497</c:v>
                </c:pt>
                <c:pt idx="1558">
                  <c:v>42498</c:v>
                </c:pt>
                <c:pt idx="1559">
                  <c:v>42499</c:v>
                </c:pt>
                <c:pt idx="1560">
                  <c:v>42500</c:v>
                </c:pt>
                <c:pt idx="1561">
                  <c:v>42501</c:v>
                </c:pt>
                <c:pt idx="1562">
                  <c:v>42502</c:v>
                </c:pt>
                <c:pt idx="1563">
                  <c:v>42503</c:v>
                </c:pt>
                <c:pt idx="1564">
                  <c:v>42504</c:v>
                </c:pt>
                <c:pt idx="1565">
                  <c:v>42505</c:v>
                </c:pt>
                <c:pt idx="1566">
                  <c:v>42506</c:v>
                </c:pt>
                <c:pt idx="1567">
                  <c:v>42507</c:v>
                </c:pt>
                <c:pt idx="1568">
                  <c:v>42508</c:v>
                </c:pt>
                <c:pt idx="1569">
                  <c:v>42509</c:v>
                </c:pt>
                <c:pt idx="1570">
                  <c:v>42510</c:v>
                </c:pt>
                <c:pt idx="1571">
                  <c:v>42511</c:v>
                </c:pt>
                <c:pt idx="1572">
                  <c:v>42512</c:v>
                </c:pt>
                <c:pt idx="1573">
                  <c:v>42513</c:v>
                </c:pt>
                <c:pt idx="1574">
                  <c:v>42514</c:v>
                </c:pt>
                <c:pt idx="1575">
                  <c:v>42515</c:v>
                </c:pt>
                <c:pt idx="1576">
                  <c:v>42516</c:v>
                </c:pt>
                <c:pt idx="1577">
                  <c:v>42517</c:v>
                </c:pt>
                <c:pt idx="1578">
                  <c:v>42518</c:v>
                </c:pt>
                <c:pt idx="1579">
                  <c:v>42519</c:v>
                </c:pt>
                <c:pt idx="1580">
                  <c:v>42520</c:v>
                </c:pt>
                <c:pt idx="1581">
                  <c:v>42521</c:v>
                </c:pt>
                <c:pt idx="1582">
                  <c:v>42522</c:v>
                </c:pt>
                <c:pt idx="1583">
                  <c:v>42523</c:v>
                </c:pt>
                <c:pt idx="1584">
                  <c:v>42524</c:v>
                </c:pt>
                <c:pt idx="1585">
                  <c:v>42526</c:v>
                </c:pt>
                <c:pt idx="1586">
                  <c:v>42527</c:v>
                </c:pt>
                <c:pt idx="1587">
                  <c:v>42528</c:v>
                </c:pt>
                <c:pt idx="1588">
                  <c:v>42529</c:v>
                </c:pt>
                <c:pt idx="1589">
                  <c:v>42530</c:v>
                </c:pt>
                <c:pt idx="1590">
                  <c:v>42531</c:v>
                </c:pt>
                <c:pt idx="1591">
                  <c:v>42532</c:v>
                </c:pt>
                <c:pt idx="1592">
                  <c:v>42533</c:v>
                </c:pt>
                <c:pt idx="1593">
                  <c:v>42534</c:v>
                </c:pt>
                <c:pt idx="1594">
                  <c:v>42535</c:v>
                </c:pt>
                <c:pt idx="1595">
                  <c:v>42536</c:v>
                </c:pt>
                <c:pt idx="1596">
                  <c:v>42537</c:v>
                </c:pt>
                <c:pt idx="1597">
                  <c:v>42538</c:v>
                </c:pt>
                <c:pt idx="1598">
                  <c:v>42539</c:v>
                </c:pt>
                <c:pt idx="1599">
                  <c:v>42540</c:v>
                </c:pt>
                <c:pt idx="1600">
                  <c:v>42541</c:v>
                </c:pt>
                <c:pt idx="1601">
                  <c:v>42542</c:v>
                </c:pt>
                <c:pt idx="1602">
                  <c:v>42543</c:v>
                </c:pt>
                <c:pt idx="1603">
                  <c:v>42544</c:v>
                </c:pt>
                <c:pt idx="1604">
                  <c:v>42545</c:v>
                </c:pt>
                <c:pt idx="1605">
                  <c:v>42546</c:v>
                </c:pt>
                <c:pt idx="1606">
                  <c:v>42547</c:v>
                </c:pt>
                <c:pt idx="1607">
                  <c:v>42548</c:v>
                </c:pt>
                <c:pt idx="1608">
                  <c:v>42549</c:v>
                </c:pt>
                <c:pt idx="1609">
                  <c:v>42550</c:v>
                </c:pt>
                <c:pt idx="1610">
                  <c:v>42551</c:v>
                </c:pt>
                <c:pt idx="1611">
                  <c:v>42552</c:v>
                </c:pt>
                <c:pt idx="1612">
                  <c:v>42553</c:v>
                </c:pt>
                <c:pt idx="1613">
                  <c:v>42554</c:v>
                </c:pt>
                <c:pt idx="1614">
                  <c:v>42555</c:v>
                </c:pt>
                <c:pt idx="1615">
                  <c:v>42556</c:v>
                </c:pt>
                <c:pt idx="1616">
                  <c:v>42557</c:v>
                </c:pt>
                <c:pt idx="1617">
                  <c:v>42558</c:v>
                </c:pt>
                <c:pt idx="1618">
                  <c:v>42559</c:v>
                </c:pt>
                <c:pt idx="1619">
                  <c:v>42561</c:v>
                </c:pt>
                <c:pt idx="1620">
                  <c:v>42562</c:v>
                </c:pt>
                <c:pt idx="1621">
                  <c:v>42563</c:v>
                </c:pt>
                <c:pt idx="1622">
                  <c:v>42564</c:v>
                </c:pt>
                <c:pt idx="1623">
                  <c:v>42565</c:v>
                </c:pt>
                <c:pt idx="1624">
                  <c:v>42566</c:v>
                </c:pt>
                <c:pt idx="1625">
                  <c:v>42567</c:v>
                </c:pt>
                <c:pt idx="1626">
                  <c:v>42568</c:v>
                </c:pt>
                <c:pt idx="1627">
                  <c:v>42569</c:v>
                </c:pt>
                <c:pt idx="1628">
                  <c:v>42570</c:v>
                </c:pt>
                <c:pt idx="1629">
                  <c:v>42571</c:v>
                </c:pt>
                <c:pt idx="1630">
                  <c:v>42572</c:v>
                </c:pt>
                <c:pt idx="1631">
                  <c:v>42573</c:v>
                </c:pt>
                <c:pt idx="1632">
                  <c:v>42574</c:v>
                </c:pt>
                <c:pt idx="1633">
                  <c:v>42575</c:v>
                </c:pt>
                <c:pt idx="1634">
                  <c:v>42576</c:v>
                </c:pt>
                <c:pt idx="1635">
                  <c:v>42577</c:v>
                </c:pt>
                <c:pt idx="1636">
                  <c:v>42578</c:v>
                </c:pt>
                <c:pt idx="1637">
                  <c:v>42579</c:v>
                </c:pt>
                <c:pt idx="1638">
                  <c:v>42580</c:v>
                </c:pt>
                <c:pt idx="1639">
                  <c:v>42581</c:v>
                </c:pt>
                <c:pt idx="1640">
                  <c:v>42582</c:v>
                </c:pt>
                <c:pt idx="1641">
                  <c:v>42583</c:v>
                </c:pt>
                <c:pt idx="1642">
                  <c:v>42584</c:v>
                </c:pt>
                <c:pt idx="1643">
                  <c:v>42585</c:v>
                </c:pt>
                <c:pt idx="1644">
                  <c:v>42586</c:v>
                </c:pt>
                <c:pt idx="1645">
                  <c:v>42587</c:v>
                </c:pt>
                <c:pt idx="1646">
                  <c:v>42588</c:v>
                </c:pt>
                <c:pt idx="1647">
                  <c:v>42589</c:v>
                </c:pt>
                <c:pt idx="1648">
                  <c:v>42590</c:v>
                </c:pt>
                <c:pt idx="1649">
                  <c:v>42591</c:v>
                </c:pt>
                <c:pt idx="1650">
                  <c:v>42592</c:v>
                </c:pt>
                <c:pt idx="1651">
                  <c:v>42593</c:v>
                </c:pt>
                <c:pt idx="1652">
                  <c:v>42594</c:v>
                </c:pt>
                <c:pt idx="1653">
                  <c:v>42595</c:v>
                </c:pt>
                <c:pt idx="1654">
                  <c:v>42596</c:v>
                </c:pt>
                <c:pt idx="1655">
                  <c:v>42597</c:v>
                </c:pt>
                <c:pt idx="1656">
                  <c:v>42598</c:v>
                </c:pt>
                <c:pt idx="1657">
                  <c:v>42599</c:v>
                </c:pt>
                <c:pt idx="1658">
                  <c:v>42600</c:v>
                </c:pt>
                <c:pt idx="1659">
                  <c:v>42601</c:v>
                </c:pt>
                <c:pt idx="1660">
                  <c:v>42602</c:v>
                </c:pt>
                <c:pt idx="1661">
                  <c:v>42603</c:v>
                </c:pt>
                <c:pt idx="1662">
                  <c:v>42604</c:v>
                </c:pt>
                <c:pt idx="1663">
                  <c:v>42605</c:v>
                </c:pt>
                <c:pt idx="1664">
                  <c:v>42606</c:v>
                </c:pt>
                <c:pt idx="1665">
                  <c:v>42607</c:v>
                </c:pt>
                <c:pt idx="1666">
                  <c:v>42608</c:v>
                </c:pt>
                <c:pt idx="1667">
                  <c:v>42609</c:v>
                </c:pt>
                <c:pt idx="1668">
                  <c:v>42610</c:v>
                </c:pt>
                <c:pt idx="1669">
                  <c:v>42611</c:v>
                </c:pt>
                <c:pt idx="1670">
                  <c:v>42612</c:v>
                </c:pt>
                <c:pt idx="1671">
                  <c:v>42613</c:v>
                </c:pt>
                <c:pt idx="1672">
                  <c:v>42614</c:v>
                </c:pt>
                <c:pt idx="1673">
                  <c:v>42615</c:v>
                </c:pt>
                <c:pt idx="1674">
                  <c:v>42616</c:v>
                </c:pt>
                <c:pt idx="1675">
                  <c:v>42617</c:v>
                </c:pt>
                <c:pt idx="1676">
                  <c:v>42618</c:v>
                </c:pt>
                <c:pt idx="1677">
                  <c:v>42619</c:v>
                </c:pt>
                <c:pt idx="1678">
                  <c:v>42620</c:v>
                </c:pt>
                <c:pt idx="1679">
                  <c:v>42621</c:v>
                </c:pt>
                <c:pt idx="1680">
                  <c:v>42622</c:v>
                </c:pt>
                <c:pt idx="1681">
                  <c:v>42623</c:v>
                </c:pt>
                <c:pt idx="1682">
                  <c:v>42624</c:v>
                </c:pt>
                <c:pt idx="1683">
                  <c:v>42625</c:v>
                </c:pt>
                <c:pt idx="1684">
                  <c:v>42626</c:v>
                </c:pt>
                <c:pt idx="1685">
                  <c:v>42627</c:v>
                </c:pt>
                <c:pt idx="1686">
                  <c:v>42628</c:v>
                </c:pt>
                <c:pt idx="1687">
                  <c:v>42629</c:v>
                </c:pt>
                <c:pt idx="1688">
                  <c:v>42630</c:v>
                </c:pt>
                <c:pt idx="1689">
                  <c:v>42631</c:v>
                </c:pt>
                <c:pt idx="1690">
                  <c:v>42632</c:v>
                </c:pt>
                <c:pt idx="1691">
                  <c:v>42633</c:v>
                </c:pt>
                <c:pt idx="1692">
                  <c:v>42634</c:v>
                </c:pt>
                <c:pt idx="1693">
                  <c:v>42635</c:v>
                </c:pt>
                <c:pt idx="1694">
                  <c:v>42636</c:v>
                </c:pt>
                <c:pt idx="1695">
                  <c:v>42637</c:v>
                </c:pt>
                <c:pt idx="1696">
                  <c:v>42638</c:v>
                </c:pt>
                <c:pt idx="1697">
                  <c:v>42639</c:v>
                </c:pt>
                <c:pt idx="1698">
                  <c:v>42640</c:v>
                </c:pt>
                <c:pt idx="1699">
                  <c:v>42641</c:v>
                </c:pt>
                <c:pt idx="1700">
                  <c:v>42642</c:v>
                </c:pt>
                <c:pt idx="1701">
                  <c:v>42643</c:v>
                </c:pt>
                <c:pt idx="1702">
                  <c:v>42644</c:v>
                </c:pt>
                <c:pt idx="1703">
                  <c:v>42645</c:v>
                </c:pt>
                <c:pt idx="1704">
                  <c:v>42646</c:v>
                </c:pt>
                <c:pt idx="1705">
                  <c:v>42647</c:v>
                </c:pt>
                <c:pt idx="1706">
                  <c:v>42648</c:v>
                </c:pt>
                <c:pt idx="1707">
                  <c:v>42649</c:v>
                </c:pt>
                <c:pt idx="1708">
                  <c:v>42650</c:v>
                </c:pt>
                <c:pt idx="1709">
                  <c:v>42651</c:v>
                </c:pt>
                <c:pt idx="1710">
                  <c:v>42652</c:v>
                </c:pt>
                <c:pt idx="1711">
                  <c:v>42653</c:v>
                </c:pt>
                <c:pt idx="1712">
                  <c:v>42654</c:v>
                </c:pt>
                <c:pt idx="1713">
                  <c:v>42655</c:v>
                </c:pt>
                <c:pt idx="1714">
                  <c:v>42656</c:v>
                </c:pt>
                <c:pt idx="1715">
                  <c:v>42657</c:v>
                </c:pt>
                <c:pt idx="1716">
                  <c:v>42658</c:v>
                </c:pt>
                <c:pt idx="1717">
                  <c:v>42659</c:v>
                </c:pt>
                <c:pt idx="1718">
                  <c:v>42660</c:v>
                </c:pt>
                <c:pt idx="1719">
                  <c:v>42661</c:v>
                </c:pt>
                <c:pt idx="1720">
                  <c:v>42662</c:v>
                </c:pt>
                <c:pt idx="1721">
                  <c:v>42663</c:v>
                </c:pt>
                <c:pt idx="1722">
                  <c:v>42664</c:v>
                </c:pt>
                <c:pt idx="1723">
                  <c:v>42665</c:v>
                </c:pt>
                <c:pt idx="1724">
                  <c:v>42666</c:v>
                </c:pt>
                <c:pt idx="1725">
                  <c:v>42667</c:v>
                </c:pt>
                <c:pt idx="1726">
                  <c:v>42668</c:v>
                </c:pt>
                <c:pt idx="1727">
                  <c:v>42669</c:v>
                </c:pt>
                <c:pt idx="1728">
                  <c:v>42670</c:v>
                </c:pt>
                <c:pt idx="1729">
                  <c:v>42671</c:v>
                </c:pt>
                <c:pt idx="1730">
                  <c:v>42672</c:v>
                </c:pt>
                <c:pt idx="1731">
                  <c:v>42673</c:v>
                </c:pt>
                <c:pt idx="1732">
                  <c:v>42674</c:v>
                </c:pt>
                <c:pt idx="1733">
                  <c:v>42675</c:v>
                </c:pt>
                <c:pt idx="1734">
                  <c:v>42676</c:v>
                </c:pt>
                <c:pt idx="1735">
                  <c:v>42677</c:v>
                </c:pt>
                <c:pt idx="1736">
                  <c:v>42678</c:v>
                </c:pt>
                <c:pt idx="1737">
                  <c:v>42679</c:v>
                </c:pt>
                <c:pt idx="1738">
                  <c:v>42680</c:v>
                </c:pt>
                <c:pt idx="1739">
                  <c:v>42681</c:v>
                </c:pt>
                <c:pt idx="1740">
                  <c:v>42682</c:v>
                </c:pt>
                <c:pt idx="1741">
                  <c:v>42683</c:v>
                </c:pt>
                <c:pt idx="1742">
                  <c:v>42684</c:v>
                </c:pt>
                <c:pt idx="1743">
                  <c:v>42685</c:v>
                </c:pt>
                <c:pt idx="1744">
                  <c:v>42686</c:v>
                </c:pt>
                <c:pt idx="1745">
                  <c:v>42687</c:v>
                </c:pt>
                <c:pt idx="1746">
                  <c:v>42688</c:v>
                </c:pt>
                <c:pt idx="1747">
                  <c:v>42689</c:v>
                </c:pt>
                <c:pt idx="1748">
                  <c:v>42690</c:v>
                </c:pt>
                <c:pt idx="1749">
                  <c:v>42691</c:v>
                </c:pt>
                <c:pt idx="1750">
                  <c:v>42692</c:v>
                </c:pt>
                <c:pt idx="1751">
                  <c:v>42693</c:v>
                </c:pt>
                <c:pt idx="1752">
                  <c:v>42694</c:v>
                </c:pt>
                <c:pt idx="1753">
                  <c:v>42695</c:v>
                </c:pt>
                <c:pt idx="1754">
                  <c:v>42696</c:v>
                </c:pt>
                <c:pt idx="1755">
                  <c:v>42697</c:v>
                </c:pt>
                <c:pt idx="1756">
                  <c:v>42698</c:v>
                </c:pt>
                <c:pt idx="1757">
                  <c:v>42699</c:v>
                </c:pt>
                <c:pt idx="1758">
                  <c:v>42700</c:v>
                </c:pt>
                <c:pt idx="1759">
                  <c:v>42701</c:v>
                </c:pt>
                <c:pt idx="1760">
                  <c:v>42702</c:v>
                </c:pt>
                <c:pt idx="1761">
                  <c:v>42703</c:v>
                </c:pt>
                <c:pt idx="1762">
                  <c:v>42704</c:v>
                </c:pt>
                <c:pt idx="1763">
                  <c:v>42705</c:v>
                </c:pt>
                <c:pt idx="1764">
                  <c:v>42706</c:v>
                </c:pt>
                <c:pt idx="1765">
                  <c:v>42707</c:v>
                </c:pt>
                <c:pt idx="1766">
                  <c:v>42708</c:v>
                </c:pt>
                <c:pt idx="1767">
                  <c:v>42709</c:v>
                </c:pt>
                <c:pt idx="1768">
                  <c:v>42710</c:v>
                </c:pt>
                <c:pt idx="1769">
                  <c:v>42711</c:v>
                </c:pt>
                <c:pt idx="1770">
                  <c:v>42712</c:v>
                </c:pt>
                <c:pt idx="1771">
                  <c:v>42713</c:v>
                </c:pt>
                <c:pt idx="1772">
                  <c:v>42714</c:v>
                </c:pt>
                <c:pt idx="1773">
                  <c:v>42715</c:v>
                </c:pt>
                <c:pt idx="1774">
                  <c:v>42716</c:v>
                </c:pt>
                <c:pt idx="1775">
                  <c:v>42717</c:v>
                </c:pt>
                <c:pt idx="1776">
                  <c:v>42718</c:v>
                </c:pt>
                <c:pt idx="1777">
                  <c:v>42719</c:v>
                </c:pt>
                <c:pt idx="1778">
                  <c:v>42720</c:v>
                </c:pt>
                <c:pt idx="1779">
                  <c:v>42721</c:v>
                </c:pt>
                <c:pt idx="1780">
                  <c:v>42722</c:v>
                </c:pt>
                <c:pt idx="1781">
                  <c:v>42723</c:v>
                </c:pt>
                <c:pt idx="1782">
                  <c:v>42724</c:v>
                </c:pt>
                <c:pt idx="1783">
                  <c:v>42725</c:v>
                </c:pt>
                <c:pt idx="1784">
                  <c:v>42726</c:v>
                </c:pt>
                <c:pt idx="1785">
                  <c:v>42727</c:v>
                </c:pt>
                <c:pt idx="1786">
                  <c:v>42728</c:v>
                </c:pt>
                <c:pt idx="1787">
                  <c:v>42729</c:v>
                </c:pt>
                <c:pt idx="1788">
                  <c:v>42730</c:v>
                </c:pt>
                <c:pt idx="1789">
                  <c:v>42731</c:v>
                </c:pt>
                <c:pt idx="1790">
                  <c:v>42732</c:v>
                </c:pt>
                <c:pt idx="1791">
                  <c:v>42733</c:v>
                </c:pt>
                <c:pt idx="1792">
                  <c:v>42734</c:v>
                </c:pt>
                <c:pt idx="1793">
                  <c:v>42736</c:v>
                </c:pt>
                <c:pt idx="1794">
                  <c:v>42737</c:v>
                </c:pt>
                <c:pt idx="1795">
                  <c:v>42738</c:v>
                </c:pt>
                <c:pt idx="1796">
                  <c:v>42739</c:v>
                </c:pt>
                <c:pt idx="1797">
                  <c:v>42740</c:v>
                </c:pt>
                <c:pt idx="1798">
                  <c:v>42741</c:v>
                </c:pt>
                <c:pt idx="1799">
                  <c:v>42742</c:v>
                </c:pt>
                <c:pt idx="1800">
                  <c:v>42743</c:v>
                </c:pt>
                <c:pt idx="1801">
                  <c:v>42744</c:v>
                </c:pt>
                <c:pt idx="1802">
                  <c:v>42745</c:v>
                </c:pt>
                <c:pt idx="1803">
                  <c:v>42746</c:v>
                </c:pt>
                <c:pt idx="1804">
                  <c:v>42747</c:v>
                </c:pt>
                <c:pt idx="1805">
                  <c:v>42748</c:v>
                </c:pt>
                <c:pt idx="1806">
                  <c:v>42749</c:v>
                </c:pt>
                <c:pt idx="1807">
                  <c:v>42750</c:v>
                </c:pt>
                <c:pt idx="1808">
                  <c:v>42751</c:v>
                </c:pt>
                <c:pt idx="1809">
                  <c:v>42752</c:v>
                </c:pt>
                <c:pt idx="1810">
                  <c:v>42753</c:v>
                </c:pt>
                <c:pt idx="1811">
                  <c:v>42754</c:v>
                </c:pt>
                <c:pt idx="1812">
                  <c:v>42755</c:v>
                </c:pt>
                <c:pt idx="1813">
                  <c:v>42756</c:v>
                </c:pt>
                <c:pt idx="1814">
                  <c:v>42757</c:v>
                </c:pt>
                <c:pt idx="1815">
                  <c:v>42758</c:v>
                </c:pt>
                <c:pt idx="1816">
                  <c:v>42759</c:v>
                </c:pt>
                <c:pt idx="1817">
                  <c:v>42760</c:v>
                </c:pt>
                <c:pt idx="1818">
                  <c:v>42761</c:v>
                </c:pt>
                <c:pt idx="1819">
                  <c:v>42762</c:v>
                </c:pt>
                <c:pt idx="1820">
                  <c:v>42763</c:v>
                </c:pt>
                <c:pt idx="1821">
                  <c:v>42764</c:v>
                </c:pt>
                <c:pt idx="1822">
                  <c:v>42765</c:v>
                </c:pt>
                <c:pt idx="1823">
                  <c:v>42766</c:v>
                </c:pt>
                <c:pt idx="1824">
                  <c:v>42767</c:v>
                </c:pt>
                <c:pt idx="1825">
                  <c:v>42768</c:v>
                </c:pt>
                <c:pt idx="1826">
                  <c:v>42769</c:v>
                </c:pt>
                <c:pt idx="1827">
                  <c:v>42770</c:v>
                </c:pt>
                <c:pt idx="1828">
                  <c:v>42771</c:v>
                </c:pt>
                <c:pt idx="1829">
                  <c:v>42772</c:v>
                </c:pt>
                <c:pt idx="1830">
                  <c:v>42773</c:v>
                </c:pt>
                <c:pt idx="1831">
                  <c:v>42774</c:v>
                </c:pt>
                <c:pt idx="1832">
                  <c:v>42775</c:v>
                </c:pt>
                <c:pt idx="1833">
                  <c:v>42776</c:v>
                </c:pt>
                <c:pt idx="1834">
                  <c:v>42777</c:v>
                </c:pt>
                <c:pt idx="1835">
                  <c:v>42778</c:v>
                </c:pt>
                <c:pt idx="1836">
                  <c:v>42779</c:v>
                </c:pt>
                <c:pt idx="1837">
                  <c:v>42780</c:v>
                </c:pt>
                <c:pt idx="1838">
                  <c:v>42781</c:v>
                </c:pt>
                <c:pt idx="1839">
                  <c:v>42782</c:v>
                </c:pt>
                <c:pt idx="1840">
                  <c:v>42783</c:v>
                </c:pt>
                <c:pt idx="1841">
                  <c:v>42784</c:v>
                </c:pt>
                <c:pt idx="1842">
                  <c:v>42785</c:v>
                </c:pt>
                <c:pt idx="1843">
                  <c:v>42786</c:v>
                </c:pt>
                <c:pt idx="1844">
                  <c:v>42787</c:v>
                </c:pt>
                <c:pt idx="1845">
                  <c:v>42788</c:v>
                </c:pt>
                <c:pt idx="1846">
                  <c:v>42789</c:v>
                </c:pt>
                <c:pt idx="1847">
                  <c:v>42790</c:v>
                </c:pt>
                <c:pt idx="1848">
                  <c:v>42791</c:v>
                </c:pt>
                <c:pt idx="1849">
                  <c:v>42792</c:v>
                </c:pt>
                <c:pt idx="1850">
                  <c:v>42793</c:v>
                </c:pt>
                <c:pt idx="1851">
                  <c:v>42794</c:v>
                </c:pt>
                <c:pt idx="1852">
                  <c:v>42795</c:v>
                </c:pt>
                <c:pt idx="1853">
                  <c:v>42796</c:v>
                </c:pt>
                <c:pt idx="1854">
                  <c:v>42797</c:v>
                </c:pt>
                <c:pt idx="1855">
                  <c:v>42798</c:v>
                </c:pt>
                <c:pt idx="1856">
                  <c:v>42799</c:v>
                </c:pt>
                <c:pt idx="1857">
                  <c:v>42800</c:v>
                </c:pt>
                <c:pt idx="1858">
                  <c:v>42801</c:v>
                </c:pt>
                <c:pt idx="1859">
                  <c:v>42802</c:v>
                </c:pt>
                <c:pt idx="1860">
                  <c:v>42803</c:v>
                </c:pt>
                <c:pt idx="1861">
                  <c:v>42804</c:v>
                </c:pt>
                <c:pt idx="1862">
                  <c:v>42805</c:v>
                </c:pt>
                <c:pt idx="1863">
                  <c:v>42806</c:v>
                </c:pt>
                <c:pt idx="1864">
                  <c:v>42807</c:v>
                </c:pt>
                <c:pt idx="1865">
                  <c:v>42808</c:v>
                </c:pt>
                <c:pt idx="1866">
                  <c:v>42809</c:v>
                </c:pt>
                <c:pt idx="1867">
                  <c:v>42810</c:v>
                </c:pt>
                <c:pt idx="1868">
                  <c:v>42811</c:v>
                </c:pt>
                <c:pt idx="1869">
                  <c:v>42812</c:v>
                </c:pt>
                <c:pt idx="1870">
                  <c:v>42813</c:v>
                </c:pt>
                <c:pt idx="1871">
                  <c:v>42814</c:v>
                </c:pt>
                <c:pt idx="1872">
                  <c:v>42815</c:v>
                </c:pt>
                <c:pt idx="1873">
                  <c:v>42816</c:v>
                </c:pt>
                <c:pt idx="1874">
                  <c:v>42817</c:v>
                </c:pt>
                <c:pt idx="1875">
                  <c:v>42818</c:v>
                </c:pt>
                <c:pt idx="1876">
                  <c:v>42819</c:v>
                </c:pt>
                <c:pt idx="1877">
                  <c:v>42820</c:v>
                </c:pt>
                <c:pt idx="1878">
                  <c:v>42821</c:v>
                </c:pt>
                <c:pt idx="1879">
                  <c:v>42822</c:v>
                </c:pt>
                <c:pt idx="1880">
                  <c:v>42823</c:v>
                </c:pt>
                <c:pt idx="1881">
                  <c:v>42824</c:v>
                </c:pt>
                <c:pt idx="1882">
                  <c:v>42825</c:v>
                </c:pt>
                <c:pt idx="1883">
                  <c:v>42826</c:v>
                </c:pt>
                <c:pt idx="1884">
                  <c:v>42827</c:v>
                </c:pt>
                <c:pt idx="1885">
                  <c:v>42828</c:v>
                </c:pt>
                <c:pt idx="1886">
                  <c:v>42829</c:v>
                </c:pt>
                <c:pt idx="1887">
                  <c:v>42830</c:v>
                </c:pt>
                <c:pt idx="1888">
                  <c:v>42831</c:v>
                </c:pt>
                <c:pt idx="1889">
                  <c:v>42832</c:v>
                </c:pt>
                <c:pt idx="1890">
                  <c:v>42833</c:v>
                </c:pt>
                <c:pt idx="1891">
                  <c:v>42834</c:v>
                </c:pt>
                <c:pt idx="1892">
                  <c:v>42835</c:v>
                </c:pt>
                <c:pt idx="1893">
                  <c:v>42836</c:v>
                </c:pt>
                <c:pt idx="1894">
                  <c:v>42837</c:v>
                </c:pt>
                <c:pt idx="1895">
                  <c:v>42838</c:v>
                </c:pt>
                <c:pt idx="1896">
                  <c:v>42839</c:v>
                </c:pt>
                <c:pt idx="1897">
                  <c:v>42840</c:v>
                </c:pt>
                <c:pt idx="1898">
                  <c:v>42841</c:v>
                </c:pt>
                <c:pt idx="1899">
                  <c:v>42842</c:v>
                </c:pt>
                <c:pt idx="1900">
                  <c:v>42843</c:v>
                </c:pt>
                <c:pt idx="1901">
                  <c:v>42844</c:v>
                </c:pt>
                <c:pt idx="1902">
                  <c:v>42845</c:v>
                </c:pt>
                <c:pt idx="1903">
                  <c:v>42846</c:v>
                </c:pt>
                <c:pt idx="1904">
                  <c:v>42847</c:v>
                </c:pt>
                <c:pt idx="1905">
                  <c:v>42848</c:v>
                </c:pt>
                <c:pt idx="1906">
                  <c:v>42849</c:v>
                </c:pt>
                <c:pt idx="1907">
                  <c:v>42850</c:v>
                </c:pt>
                <c:pt idx="1908">
                  <c:v>42851</c:v>
                </c:pt>
                <c:pt idx="1909">
                  <c:v>42852</c:v>
                </c:pt>
                <c:pt idx="1910">
                  <c:v>42853</c:v>
                </c:pt>
                <c:pt idx="1911">
                  <c:v>42854</c:v>
                </c:pt>
                <c:pt idx="1912">
                  <c:v>42855</c:v>
                </c:pt>
                <c:pt idx="1913">
                  <c:v>42856</c:v>
                </c:pt>
                <c:pt idx="1914">
                  <c:v>42857</c:v>
                </c:pt>
                <c:pt idx="1915">
                  <c:v>42858</c:v>
                </c:pt>
                <c:pt idx="1916">
                  <c:v>42859</c:v>
                </c:pt>
                <c:pt idx="1917">
                  <c:v>42860</c:v>
                </c:pt>
                <c:pt idx="1918">
                  <c:v>42861</c:v>
                </c:pt>
                <c:pt idx="1919">
                  <c:v>42862</c:v>
                </c:pt>
                <c:pt idx="1920">
                  <c:v>42863</c:v>
                </c:pt>
                <c:pt idx="1921">
                  <c:v>42864</c:v>
                </c:pt>
                <c:pt idx="1922">
                  <c:v>42865</c:v>
                </c:pt>
                <c:pt idx="1923">
                  <c:v>42866</c:v>
                </c:pt>
                <c:pt idx="1924">
                  <c:v>42867</c:v>
                </c:pt>
                <c:pt idx="1925">
                  <c:v>42868</c:v>
                </c:pt>
                <c:pt idx="1926">
                  <c:v>42869</c:v>
                </c:pt>
                <c:pt idx="1927">
                  <c:v>42870</c:v>
                </c:pt>
                <c:pt idx="1928">
                  <c:v>42871</c:v>
                </c:pt>
                <c:pt idx="1929">
                  <c:v>42872</c:v>
                </c:pt>
                <c:pt idx="1930">
                  <c:v>42873</c:v>
                </c:pt>
                <c:pt idx="1931">
                  <c:v>42874</c:v>
                </c:pt>
                <c:pt idx="1932">
                  <c:v>42875</c:v>
                </c:pt>
                <c:pt idx="1933">
                  <c:v>42876</c:v>
                </c:pt>
                <c:pt idx="1934">
                  <c:v>42877</c:v>
                </c:pt>
                <c:pt idx="1935">
                  <c:v>42878</c:v>
                </c:pt>
                <c:pt idx="1936">
                  <c:v>42879</c:v>
                </c:pt>
                <c:pt idx="1937">
                  <c:v>42880</c:v>
                </c:pt>
                <c:pt idx="1938">
                  <c:v>42881</c:v>
                </c:pt>
                <c:pt idx="1939">
                  <c:v>42882</c:v>
                </c:pt>
                <c:pt idx="1940">
                  <c:v>42883</c:v>
                </c:pt>
                <c:pt idx="1941">
                  <c:v>42884</c:v>
                </c:pt>
                <c:pt idx="1942">
                  <c:v>42885</c:v>
                </c:pt>
                <c:pt idx="1943">
                  <c:v>42886</c:v>
                </c:pt>
                <c:pt idx="1944">
                  <c:v>42887</c:v>
                </c:pt>
                <c:pt idx="1945">
                  <c:v>42888</c:v>
                </c:pt>
                <c:pt idx="1946">
                  <c:v>42889</c:v>
                </c:pt>
                <c:pt idx="1947">
                  <c:v>42890</c:v>
                </c:pt>
                <c:pt idx="1948">
                  <c:v>42891</c:v>
                </c:pt>
                <c:pt idx="1949">
                  <c:v>42892</c:v>
                </c:pt>
                <c:pt idx="1950">
                  <c:v>42893</c:v>
                </c:pt>
                <c:pt idx="1951">
                  <c:v>42894</c:v>
                </c:pt>
                <c:pt idx="1952">
                  <c:v>42895</c:v>
                </c:pt>
                <c:pt idx="1953">
                  <c:v>42896</c:v>
                </c:pt>
                <c:pt idx="1954">
                  <c:v>42897</c:v>
                </c:pt>
                <c:pt idx="1955">
                  <c:v>42898</c:v>
                </c:pt>
                <c:pt idx="1956">
                  <c:v>42899</c:v>
                </c:pt>
                <c:pt idx="1957">
                  <c:v>42900</c:v>
                </c:pt>
                <c:pt idx="1958">
                  <c:v>42901</c:v>
                </c:pt>
                <c:pt idx="1959">
                  <c:v>42902</c:v>
                </c:pt>
                <c:pt idx="1960">
                  <c:v>42903</c:v>
                </c:pt>
                <c:pt idx="1961">
                  <c:v>42904</c:v>
                </c:pt>
                <c:pt idx="1962">
                  <c:v>42905</c:v>
                </c:pt>
                <c:pt idx="1963">
                  <c:v>42906</c:v>
                </c:pt>
                <c:pt idx="1964">
                  <c:v>42907</c:v>
                </c:pt>
                <c:pt idx="1965">
                  <c:v>42908</c:v>
                </c:pt>
                <c:pt idx="1966">
                  <c:v>42909</c:v>
                </c:pt>
                <c:pt idx="1967">
                  <c:v>42910</c:v>
                </c:pt>
                <c:pt idx="1968">
                  <c:v>42911</c:v>
                </c:pt>
                <c:pt idx="1969">
                  <c:v>42912</c:v>
                </c:pt>
                <c:pt idx="1970">
                  <c:v>42913</c:v>
                </c:pt>
                <c:pt idx="1971">
                  <c:v>42914</c:v>
                </c:pt>
                <c:pt idx="1972">
                  <c:v>42915</c:v>
                </c:pt>
                <c:pt idx="1973">
                  <c:v>42916</c:v>
                </c:pt>
                <c:pt idx="1974">
                  <c:v>42917</c:v>
                </c:pt>
                <c:pt idx="1975">
                  <c:v>42918</c:v>
                </c:pt>
                <c:pt idx="1976">
                  <c:v>42919</c:v>
                </c:pt>
                <c:pt idx="1977">
                  <c:v>42920</c:v>
                </c:pt>
                <c:pt idx="1978">
                  <c:v>42921</c:v>
                </c:pt>
                <c:pt idx="1979">
                  <c:v>42922</c:v>
                </c:pt>
                <c:pt idx="1980">
                  <c:v>42923</c:v>
                </c:pt>
                <c:pt idx="1981">
                  <c:v>42924</c:v>
                </c:pt>
                <c:pt idx="1982">
                  <c:v>42925</c:v>
                </c:pt>
                <c:pt idx="1983">
                  <c:v>42926</c:v>
                </c:pt>
                <c:pt idx="1984">
                  <c:v>42927</c:v>
                </c:pt>
                <c:pt idx="1985">
                  <c:v>42928</c:v>
                </c:pt>
                <c:pt idx="1986">
                  <c:v>42929</c:v>
                </c:pt>
                <c:pt idx="1987">
                  <c:v>42930</c:v>
                </c:pt>
                <c:pt idx="1988">
                  <c:v>42931</c:v>
                </c:pt>
                <c:pt idx="1989">
                  <c:v>42932</c:v>
                </c:pt>
                <c:pt idx="1990">
                  <c:v>42933</c:v>
                </c:pt>
                <c:pt idx="1991">
                  <c:v>42934</c:v>
                </c:pt>
                <c:pt idx="1992">
                  <c:v>42935</c:v>
                </c:pt>
                <c:pt idx="1993">
                  <c:v>42936</c:v>
                </c:pt>
                <c:pt idx="1994">
                  <c:v>42937</c:v>
                </c:pt>
                <c:pt idx="1995">
                  <c:v>42938</c:v>
                </c:pt>
                <c:pt idx="1996">
                  <c:v>42939</c:v>
                </c:pt>
                <c:pt idx="1997">
                  <c:v>42940</c:v>
                </c:pt>
                <c:pt idx="1998">
                  <c:v>42941</c:v>
                </c:pt>
                <c:pt idx="1999">
                  <c:v>42942</c:v>
                </c:pt>
                <c:pt idx="2000">
                  <c:v>42943</c:v>
                </c:pt>
                <c:pt idx="2001">
                  <c:v>42944</c:v>
                </c:pt>
                <c:pt idx="2002">
                  <c:v>42945</c:v>
                </c:pt>
                <c:pt idx="2003">
                  <c:v>42946</c:v>
                </c:pt>
                <c:pt idx="2004">
                  <c:v>42947</c:v>
                </c:pt>
                <c:pt idx="2005">
                  <c:v>42948</c:v>
                </c:pt>
                <c:pt idx="2006">
                  <c:v>42949</c:v>
                </c:pt>
                <c:pt idx="2007">
                  <c:v>42950</c:v>
                </c:pt>
                <c:pt idx="2008">
                  <c:v>42951</c:v>
                </c:pt>
                <c:pt idx="2009">
                  <c:v>42952</c:v>
                </c:pt>
                <c:pt idx="2010">
                  <c:v>42953</c:v>
                </c:pt>
                <c:pt idx="2011">
                  <c:v>42954</c:v>
                </c:pt>
                <c:pt idx="2012">
                  <c:v>42955</c:v>
                </c:pt>
                <c:pt idx="2013">
                  <c:v>42956</c:v>
                </c:pt>
                <c:pt idx="2014">
                  <c:v>42957</c:v>
                </c:pt>
                <c:pt idx="2015">
                  <c:v>42958</c:v>
                </c:pt>
                <c:pt idx="2016">
                  <c:v>42959</c:v>
                </c:pt>
                <c:pt idx="2017">
                  <c:v>42960</c:v>
                </c:pt>
                <c:pt idx="2018">
                  <c:v>42961</c:v>
                </c:pt>
                <c:pt idx="2019">
                  <c:v>42962</c:v>
                </c:pt>
                <c:pt idx="2020">
                  <c:v>42963</c:v>
                </c:pt>
                <c:pt idx="2021">
                  <c:v>42964</c:v>
                </c:pt>
                <c:pt idx="2022">
                  <c:v>42965</c:v>
                </c:pt>
                <c:pt idx="2023">
                  <c:v>42966</c:v>
                </c:pt>
                <c:pt idx="2024">
                  <c:v>42967</c:v>
                </c:pt>
                <c:pt idx="2025">
                  <c:v>42968</c:v>
                </c:pt>
                <c:pt idx="2026">
                  <c:v>42969</c:v>
                </c:pt>
                <c:pt idx="2027">
                  <c:v>42970</c:v>
                </c:pt>
                <c:pt idx="2028">
                  <c:v>42971</c:v>
                </c:pt>
                <c:pt idx="2029">
                  <c:v>42972</c:v>
                </c:pt>
                <c:pt idx="2030">
                  <c:v>42973</c:v>
                </c:pt>
                <c:pt idx="2031">
                  <c:v>42974</c:v>
                </c:pt>
                <c:pt idx="2032">
                  <c:v>42975</c:v>
                </c:pt>
                <c:pt idx="2033">
                  <c:v>42976</c:v>
                </c:pt>
                <c:pt idx="2034">
                  <c:v>42977</c:v>
                </c:pt>
                <c:pt idx="2035">
                  <c:v>42978</c:v>
                </c:pt>
                <c:pt idx="2036">
                  <c:v>42979</c:v>
                </c:pt>
                <c:pt idx="2037">
                  <c:v>42980</c:v>
                </c:pt>
                <c:pt idx="2038">
                  <c:v>42981</c:v>
                </c:pt>
                <c:pt idx="2039">
                  <c:v>42982</c:v>
                </c:pt>
                <c:pt idx="2040">
                  <c:v>42983</c:v>
                </c:pt>
                <c:pt idx="2041">
                  <c:v>42984</c:v>
                </c:pt>
                <c:pt idx="2042">
                  <c:v>42985</c:v>
                </c:pt>
                <c:pt idx="2043">
                  <c:v>42986</c:v>
                </c:pt>
                <c:pt idx="2044">
                  <c:v>42987</c:v>
                </c:pt>
                <c:pt idx="2045">
                  <c:v>42988</c:v>
                </c:pt>
                <c:pt idx="2046">
                  <c:v>42989</c:v>
                </c:pt>
                <c:pt idx="2047">
                  <c:v>42990</c:v>
                </c:pt>
                <c:pt idx="2048">
                  <c:v>42991</c:v>
                </c:pt>
                <c:pt idx="2049">
                  <c:v>42992</c:v>
                </c:pt>
                <c:pt idx="2050">
                  <c:v>42993</c:v>
                </c:pt>
                <c:pt idx="2051">
                  <c:v>42994</c:v>
                </c:pt>
                <c:pt idx="2052">
                  <c:v>42995</c:v>
                </c:pt>
                <c:pt idx="2053">
                  <c:v>42996</c:v>
                </c:pt>
                <c:pt idx="2054">
                  <c:v>42997</c:v>
                </c:pt>
                <c:pt idx="2055">
                  <c:v>42998</c:v>
                </c:pt>
                <c:pt idx="2056">
                  <c:v>42999</c:v>
                </c:pt>
                <c:pt idx="2057">
                  <c:v>43000</c:v>
                </c:pt>
                <c:pt idx="2058">
                  <c:v>43001</c:v>
                </c:pt>
                <c:pt idx="2059">
                  <c:v>43002</c:v>
                </c:pt>
                <c:pt idx="2060">
                  <c:v>43003</c:v>
                </c:pt>
                <c:pt idx="2061">
                  <c:v>43004</c:v>
                </c:pt>
                <c:pt idx="2062">
                  <c:v>43005</c:v>
                </c:pt>
                <c:pt idx="2063">
                  <c:v>43006</c:v>
                </c:pt>
                <c:pt idx="2064">
                  <c:v>43007</c:v>
                </c:pt>
                <c:pt idx="2065">
                  <c:v>43008</c:v>
                </c:pt>
                <c:pt idx="2066">
                  <c:v>43009</c:v>
                </c:pt>
                <c:pt idx="2067">
                  <c:v>43010</c:v>
                </c:pt>
                <c:pt idx="2068">
                  <c:v>43011</c:v>
                </c:pt>
                <c:pt idx="2069">
                  <c:v>43012</c:v>
                </c:pt>
                <c:pt idx="2070">
                  <c:v>43013</c:v>
                </c:pt>
                <c:pt idx="2071">
                  <c:v>43014</c:v>
                </c:pt>
                <c:pt idx="2072">
                  <c:v>43015</c:v>
                </c:pt>
                <c:pt idx="2073">
                  <c:v>43016</c:v>
                </c:pt>
                <c:pt idx="2074">
                  <c:v>43017</c:v>
                </c:pt>
                <c:pt idx="2075">
                  <c:v>43018</c:v>
                </c:pt>
                <c:pt idx="2076">
                  <c:v>43019</c:v>
                </c:pt>
                <c:pt idx="2077">
                  <c:v>43020</c:v>
                </c:pt>
                <c:pt idx="2078">
                  <c:v>43021</c:v>
                </c:pt>
                <c:pt idx="2079">
                  <c:v>43022</c:v>
                </c:pt>
                <c:pt idx="2080">
                  <c:v>43023</c:v>
                </c:pt>
                <c:pt idx="2081">
                  <c:v>43024</c:v>
                </c:pt>
                <c:pt idx="2082">
                  <c:v>43025</c:v>
                </c:pt>
                <c:pt idx="2083">
                  <c:v>43026</c:v>
                </c:pt>
                <c:pt idx="2084">
                  <c:v>43027</c:v>
                </c:pt>
                <c:pt idx="2085">
                  <c:v>43028</c:v>
                </c:pt>
                <c:pt idx="2086">
                  <c:v>43029</c:v>
                </c:pt>
                <c:pt idx="2087">
                  <c:v>43030</c:v>
                </c:pt>
                <c:pt idx="2088">
                  <c:v>43031</c:v>
                </c:pt>
                <c:pt idx="2089">
                  <c:v>43032</c:v>
                </c:pt>
                <c:pt idx="2090">
                  <c:v>43033</c:v>
                </c:pt>
                <c:pt idx="2091">
                  <c:v>43034</c:v>
                </c:pt>
                <c:pt idx="2092">
                  <c:v>43035</c:v>
                </c:pt>
                <c:pt idx="2093">
                  <c:v>43036</c:v>
                </c:pt>
                <c:pt idx="2094">
                  <c:v>43037</c:v>
                </c:pt>
                <c:pt idx="2095">
                  <c:v>43038</c:v>
                </c:pt>
                <c:pt idx="2096">
                  <c:v>43039</c:v>
                </c:pt>
                <c:pt idx="2097">
                  <c:v>43040</c:v>
                </c:pt>
                <c:pt idx="2098">
                  <c:v>43041</c:v>
                </c:pt>
                <c:pt idx="2099">
                  <c:v>43042</c:v>
                </c:pt>
                <c:pt idx="2100">
                  <c:v>43043</c:v>
                </c:pt>
                <c:pt idx="2101">
                  <c:v>43044</c:v>
                </c:pt>
                <c:pt idx="2102">
                  <c:v>43045</c:v>
                </c:pt>
                <c:pt idx="2103">
                  <c:v>43046</c:v>
                </c:pt>
                <c:pt idx="2104">
                  <c:v>43047</c:v>
                </c:pt>
                <c:pt idx="2105">
                  <c:v>43048</c:v>
                </c:pt>
                <c:pt idx="2106">
                  <c:v>43049</c:v>
                </c:pt>
                <c:pt idx="2107">
                  <c:v>43050</c:v>
                </c:pt>
                <c:pt idx="2108">
                  <c:v>43051</c:v>
                </c:pt>
                <c:pt idx="2109">
                  <c:v>43052</c:v>
                </c:pt>
                <c:pt idx="2110">
                  <c:v>43053</c:v>
                </c:pt>
                <c:pt idx="2111">
                  <c:v>43054</c:v>
                </c:pt>
                <c:pt idx="2112">
                  <c:v>43055</c:v>
                </c:pt>
                <c:pt idx="2113">
                  <c:v>43056</c:v>
                </c:pt>
                <c:pt idx="2114">
                  <c:v>43057</c:v>
                </c:pt>
                <c:pt idx="2115">
                  <c:v>43058</c:v>
                </c:pt>
                <c:pt idx="2116">
                  <c:v>43059</c:v>
                </c:pt>
                <c:pt idx="2117">
                  <c:v>43060</c:v>
                </c:pt>
                <c:pt idx="2118">
                  <c:v>43061</c:v>
                </c:pt>
                <c:pt idx="2119">
                  <c:v>43062</c:v>
                </c:pt>
                <c:pt idx="2120">
                  <c:v>43063</c:v>
                </c:pt>
                <c:pt idx="2121">
                  <c:v>43064</c:v>
                </c:pt>
                <c:pt idx="2122">
                  <c:v>43065</c:v>
                </c:pt>
                <c:pt idx="2123">
                  <c:v>43066</c:v>
                </c:pt>
                <c:pt idx="2124">
                  <c:v>43067</c:v>
                </c:pt>
                <c:pt idx="2125">
                  <c:v>43068</c:v>
                </c:pt>
                <c:pt idx="2126">
                  <c:v>43069</c:v>
                </c:pt>
                <c:pt idx="2127">
                  <c:v>43070</c:v>
                </c:pt>
                <c:pt idx="2128">
                  <c:v>43071</c:v>
                </c:pt>
                <c:pt idx="2129">
                  <c:v>43072</c:v>
                </c:pt>
                <c:pt idx="2130">
                  <c:v>43073</c:v>
                </c:pt>
                <c:pt idx="2131">
                  <c:v>43074</c:v>
                </c:pt>
                <c:pt idx="2132">
                  <c:v>43075</c:v>
                </c:pt>
                <c:pt idx="2133">
                  <c:v>43076</c:v>
                </c:pt>
                <c:pt idx="2134">
                  <c:v>43077</c:v>
                </c:pt>
                <c:pt idx="2135">
                  <c:v>43078</c:v>
                </c:pt>
                <c:pt idx="2136">
                  <c:v>43079</c:v>
                </c:pt>
                <c:pt idx="2137">
                  <c:v>43080</c:v>
                </c:pt>
                <c:pt idx="2138">
                  <c:v>43081</c:v>
                </c:pt>
                <c:pt idx="2139">
                  <c:v>43082</c:v>
                </c:pt>
                <c:pt idx="2140">
                  <c:v>43083</c:v>
                </c:pt>
                <c:pt idx="2141">
                  <c:v>43084</c:v>
                </c:pt>
                <c:pt idx="2142">
                  <c:v>43085</c:v>
                </c:pt>
                <c:pt idx="2143">
                  <c:v>43086</c:v>
                </c:pt>
                <c:pt idx="2144">
                  <c:v>43087</c:v>
                </c:pt>
                <c:pt idx="2145">
                  <c:v>43088</c:v>
                </c:pt>
                <c:pt idx="2146">
                  <c:v>43089</c:v>
                </c:pt>
                <c:pt idx="2147">
                  <c:v>43090</c:v>
                </c:pt>
                <c:pt idx="2148">
                  <c:v>43091</c:v>
                </c:pt>
                <c:pt idx="2149">
                  <c:v>43092</c:v>
                </c:pt>
                <c:pt idx="2150">
                  <c:v>43093</c:v>
                </c:pt>
                <c:pt idx="2151">
                  <c:v>43094</c:v>
                </c:pt>
                <c:pt idx="2152">
                  <c:v>43095</c:v>
                </c:pt>
                <c:pt idx="2153">
                  <c:v>43096</c:v>
                </c:pt>
                <c:pt idx="2154">
                  <c:v>43097</c:v>
                </c:pt>
                <c:pt idx="2155">
                  <c:v>43098</c:v>
                </c:pt>
                <c:pt idx="2156">
                  <c:v>43099</c:v>
                </c:pt>
                <c:pt idx="2157">
                  <c:v>43100</c:v>
                </c:pt>
                <c:pt idx="2158">
                  <c:v>43101</c:v>
                </c:pt>
                <c:pt idx="2159">
                  <c:v>43102</c:v>
                </c:pt>
                <c:pt idx="2160">
                  <c:v>43103</c:v>
                </c:pt>
                <c:pt idx="2161">
                  <c:v>43104</c:v>
                </c:pt>
                <c:pt idx="2162">
                  <c:v>43105</c:v>
                </c:pt>
                <c:pt idx="2163">
                  <c:v>43106</c:v>
                </c:pt>
                <c:pt idx="2164">
                  <c:v>43107</c:v>
                </c:pt>
                <c:pt idx="2165">
                  <c:v>43108</c:v>
                </c:pt>
                <c:pt idx="2166">
                  <c:v>43109</c:v>
                </c:pt>
                <c:pt idx="2167">
                  <c:v>43110</c:v>
                </c:pt>
                <c:pt idx="2168">
                  <c:v>43111</c:v>
                </c:pt>
                <c:pt idx="2169">
                  <c:v>43112</c:v>
                </c:pt>
                <c:pt idx="2170">
                  <c:v>43113</c:v>
                </c:pt>
                <c:pt idx="2171">
                  <c:v>43114</c:v>
                </c:pt>
                <c:pt idx="2172">
                  <c:v>43115</c:v>
                </c:pt>
                <c:pt idx="2173">
                  <c:v>43116</c:v>
                </c:pt>
                <c:pt idx="2174">
                  <c:v>43117</c:v>
                </c:pt>
                <c:pt idx="2175">
                  <c:v>43118</c:v>
                </c:pt>
                <c:pt idx="2176">
                  <c:v>43119</c:v>
                </c:pt>
                <c:pt idx="2177">
                  <c:v>43120</c:v>
                </c:pt>
                <c:pt idx="2178">
                  <c:v>43121</c:v>
                </c:pt>
                <c:pt idx="2179">
                  <c:v>43122</c:v>
                </c:pt>
                <c:pt idx="2180">
                  <c:v>43123</c:v>
                </c:pt>
                <c:pt idx="2181">
                  <c:v>43124</c:v>
                </c:pt>
                <c:pt idx="2182">
                  <c:v>43125</c:v>
                </c:pt>
                <c:pt idx="2183">
                  <c:v>43126</c:v>
                </c:pt>
                <c:pt idx="2184">
                  <c:v>43127</c:v>
                </c:pt>
                <c:pt idx="2185">
                  <c:v>43128</c:v>
                </c:pt>
                <c:pt idx="2186">
                  <c:v>43129</c:v>
                </c:pt>
                <c:pt idx="2187">
                  <c:v>43130</c:v>
                </c:pt>
                <c:pt idx="2188">
                  <c:v>43131</c:v>
                </c:pt>
                <c:pt idx="2189">
                  <c:v>43132</c:v>
                </c:pt>
                <c:pt idx="2190">
                  <c:v>43133</c:v>
                </c:pt>
                <c:pt idx="2191">
                  <c:v>43134</c:v>
                </c:pt>
                <c:pt idx="2192">
                  <c:v>43135</c:v>
                </c:pt>
                <c:pt idx="2193">
                  <c:v>43136</c:v>
                </c:pt>
                <c:pt idx="2194">
                  <c:v>43137</c:v>
                </c:pt>
                <c:pt idx="2195">
                  <c:v>43138</c:v>
                </c:pt>
                <c:pt idx="2196">
                  <c:v>43139</c:v>
                </c:pt>
                <c:pt idx="2197">
                  <c:v>43140</c:v>
                </c:pt>
                <c:pt idx="2198">
                  <c:v>43141</c:v>
                </c:pt>
                <c:pt idx="2199">
                  <c:v>43142</c:v>
                </c:pt>
                <c:pt idx="2200">
                  <c:v>43143</c:v>
                </c:pt>
                <c:pt idx="2201">
                  <c:v>43144</c:v>
                </c:pt>
                <c:pt idx="2202">
                  <c:v>43145</c:v>
                </c:pt>
                <c:pt idx="2203">
                  <c:v>43146</c:v>
                </c:pt>
                <c:pt idx="2204">
                  <c:v>43147</c:v>
                </c:pt>
                <c:pt idx="2205">
                  <c:v>43148</c:v>
                </c:pt>
                <c:pt idx="2206">
                  <c:v>43149</c:v>
                </c:pt>
                <c:pt idx="2207">
                  <c:v>43150</c:v>
                </c:pt>
                <c:pt idx="2208">
                  <c:v>43151</c:v>
                </c:pt>
                <c:pt idx="2209">
                  <c:v>43152</c:v>
                </c:pt>
                <c:pt idx="2210">
                  <c:v>43153</c:v>
                </c:pt>
                <c:pt idx="2211">
                  <c:v>43154</c:v>
                </c:pt>
                <c:pt idx="2212">
                  <c:v>43155</c:v>
                </c:pt>
                <c:pt idx="2213">
                  <c:v>43157</c:v>
                </c:pt>
                <c:pt idx="2214">
                  <c:v>43158</c:v>
                </c:pt>
                <c:pt idx="2215">
                  <c:v>43159</c:v>
                </c:pt>
                <c:pt idx="2216">
                  <c:v>43160</c:v>
                </c:pt>
                <c:pt idx="2217">
                  <c:v>43161</c:v>
                </c:pt>
                <c:pt idx="2218">
                  <c:v>43162</c:v>
                </c:pt>
                <c:pt idx="2219">
                  <c:v>43163</c:v>
                </c:pt>
                <c:pt idx="2220">
                  <c:v>43164</c:v>
                </c:pt>
                <c:pt idx="2221">
                  <c:v>43165</c:v>
                </c:pt>
                <c:pt idx="2222">
                  <c:v>43166</c:v>
                </c:pt>
                <c:pt idx="2223">
                  <c:v>43167</c:v>
                </c:pt>
                <c:pt idx="2224">
                  <c:v>43168</c:v>
                </c:pt>
                <c:pt idx="2225">
                  <c:v>43169</c:v>
                </c:pt>
                <c:pt idx="2226">
                  <c:v>43170</c:v>
                </c:pt>
                <c:pt idx="2227">
                  <c:v>43171</c:v>
                </c:pt>
                <c:pt idx="2228">
                  <c:v>43172</c:v>
                </c:pt>
                <c:pt idx="2229">
                  <c:v>43173</c:v>
                </c:pt>
                <c:pt idx="2230">
                  <c:v>43174</c:v>
                </c:pt>
                <c:pt idx="2231">
                  <c:v>43175</c:v>
                </c:pt>
                <c:pt idx="2232">
                  <c:v>43176</c:v>
                </c:pt>
                <c:pt idx="2233">
                  <c:v>43177</c:v>
                </c:pt>
                <c:pt idx="2234">
                  <c:v>43178</c:v>
                </c:pt>
                <c:pt idx="2235">
                  <c:v>43179</c:v>
                </c:pt>
                <c:pt idx="2236">
                  <c:v>43180</c:v>
                </c:pt>
                <c:pt idx="2237">
                  <c:v>43181</c:v>
                </c:pt>
                <c:pt idx="2238">
                  <c:v>43182</c:v>
                </c:pt>
                <c:pt idx="2239">
                  <c:v>43183</c:v>
                </c:pt>
                <c:pt idx="2240">
                  <c:v>43184</c:v>
                </c:pt>
                <c:pt idx="2241">
                  <c:v>43185</c:v>
                </c:pt>
                <c:pt idx="2242">
                  <c:v>43186</c:v>
                </c:pt>
                <c:pt idx="2243">
                  <c:v>43187</c:v>
                </c:pt>
                <c:pt idx="2244">
                  <c:v>43188</c:v>
                </c:pt>
                <c:pt idx="2245">
                  <c:v>43189</c:v>
                </c:pt>
                <c:pt idx="2246">
                  <c:v>43190</c:v>
                </c:pt>
                <c:pt idx="2247">
                  <c:v>43191</c:v>
                </c:pt>
                <c:pt idx="2248">
                  <c:v>43192</c:v>
                </c:pt>
                <c:pt idx="2249">
                  <c:v>43193</c:v>
                </c:pt>
                <c:pt idx="2250">
                  <c:v>43194</c:v>
                </c:pt>
                <c:pt idx="2251">
                  <c:v>43195</c:v>
                </c:pt>
                <c:pt idx="2252">
                  <c:v>43196</c:v>
                </c:pt>
                <c:pt idx="2253">
                  <c:v>43197</c:v>
                </c:pt>
                <c:pt idx="2254">
                  <c:v>43198</c:v>
                </c:pt>
                <c:pt idx="2255">
                  <c:v>43199</c:v>
                </c:pt>
                <c:pt idx="2256">
                  <c:v>43200</c:v>
                </c:pt>
                <c:pt idx="2257">
                  <c:v>43201</c:v>
                </c:pt>
                <c:pt idx="2258">
                  <c:v>43202</c:v>
                </c:pt>
                <c:pt idx="2259">
                  <c:v>43203</c:v>
                </c:pt>
                <c:pt idx="2260">
                  <c:v>43204</c:v>
                </c:pt>
                <c:pt idx="2261">
                  <c:v>43205</c:v>
                </c:pt>
                <c:pt idx="2262">
                  <c:v>43206</c:v>
                </c:pt>
                <c:pt idx="2263">
                  <c:v>43207</c:v>
                </c:pt>
                <c:pt idx="2264">
                  <c:v>43208</c:v>
                </c:pt>
                <c:pt idx="2265">
                  <c:v>43209</c:v>
                </c:pt>
                <c:pt idx="2266">
                  <c:v>43210</c:v>
                </c:pt>
                <c:pt idx="2267">
                  <c:v>43211</c:v>
                </c:pt>
                <c:pt idx="2268">
                  <c:v>43212</c:v>
                </c:pt>
                <c:pt idx="2269">
                  <c:v>43213</c:v>
                </c:pt>
                <c:pt idx="2270">
                  <c:v>43214</c:v>
                </c:pt>
                <c:pt idx="2271">
                  <c:v>43215</c:v>
                </c:pt>
                <c:pt idx="2272">
                  <c:v>43216</c:v>
                </c:pt>
                <c:pt idx="2273">
                  <c:v>43217</c:v>
                </c:pt>
                <c:pt idx="2274">
                  <c:v>43218</c:v>
                </c:pt>
                <c:pt idx="2275">
                  <c:v>43219</c:v>
                </c:pt>
                <c:pt idx="2276">
                  <c:v>43220</c:v>
                </c:pt>
                <c:pt idx="2277">
                  <c:v>43221</c:v>
                </c:pt>
                <c:pt idx="2278">
                  <c:v>43222</c:v>
                </c:pt>
                <c:pt idx="2279">
                  <c:v>43223</c:v>
                </c:pt>
                <c:pt idx="2280">
                  <c:v>43224</c:v>
                </c:pt>
                <c:pt idx="2281">
                  <c:v>43225</c:v>
                </c:pt>
                <c:pt idx="2282">
                  <c:v>43226</c:v>
                </c:pt>
                <c:pt idx="2283">
                  <c:v>43227</c:v>
                </c:pt>
                <c:pt idx="2284">
                  <c:v>43228</c:v>
                </c:pt>
                <c:pt idx="2285">
                  <c:v>43229</c:v>
                </c:pt>
                <c:pt idx="2286">
                  <c:v>43230</c:v>
                </c:pt>
                <c:pt idx="2287">
                  <c:v>43231</c:v>
                </c:pt>
                <c:pt idx="2288">
                  <c:v>43232</c:v>
                </c:pt>
                <c:pt idx="2289">
                  <c:v>43233</c:v>
                </c:pt>
                <c:pt idx="2290">
                  <c:v>43234</c:v>
                </c:pt>
                <c:pt idx="2291">
                  <c:v>43235</c:v>
                </c:pt>
                <c:pt idx="2292">
                  <c:v>43236</c:v>
                </c:pt>
                <c:pt idx="2293">
                  <c:v>43237</c:v>
                </c:pt>
                <c:pt idx="2294">
                  <c:v>43238</c:v>
                </c:pt>
                <c:pt idx="2295">
                  <c:v>43239</c:v>
                </c:pt>
                <c:pt idx="2296">
                  <c:v>43240</c:v>
                </c:pt>
                <c:pt idx="2297">
                  <c:v>43241</c:v>
                </c:pt>
                <c:pt idx="2298">
                  <c:v>43242</c:v>
                </c:pt>
                <c:pt idx="2299">
                  <c:v>43243</c:v>
                </c:pt>
                <c:pt idx="2300">
                  <c:v>43244</c:v>
                </c:pt>
                <c:pt idx="2301">
                  <c:v>43245</c:v>
                </c:pt>
                <c:pt idx="2302">
                  <c:v>43246</c:v>
                </c:pt>
                <c:pt idx="2303">
                  <c:v>43247</c:v>
                </c:pt>
                <c:pt idx="2304">
                  <c:v>43248</c:v>
                </c:pt>
                <c:pt idx="2305">
                  <c:v>43249</c:v>
                </c:pt>
                <c:pt idx="2306">
                  <c:v>43250</c:v>
                </c:pt>
                <c:pt idx="2307">
                  <c:v>43251</c:v>
                </c:pt>
                <c:pt idx="2308">
                  <c:v>43252</c:v>
                </c:pt>
                <c:pt idx="2309">
                  <c:v>43253</c:v>
                </c:pt>
                <c:pt idx="2310">
                  <c:v>43254</c:v>
                </c:pt>
                <c:pt idx="2311">
                  <c:v>43255</c:v>
                </c:pt>
                <c:pt idx="2312">
                  <c:v>43256</c:v>
                </c:pt>
                <c:pt idx="2313">
                  <c:v>43257</c:v>
                </c:pt>
                <c:pt idx="2314">
                  <c:v>43258</c:v>
                </c:pt>
                <c:pt idx="2315">
                  <c:v>43259</c:v>
                </c:pt>
                <c:pt idx="2316">
                  <c:v>43260</c:v>
                </c:pt>
                <c:pt idx="2317">
                  <c:v>43261</c:v>
                </c:pt>
                <c:pt idx="2318">
                  <c:v>43262</c:v>
                </c:pt>
                <c:pt idx="2319">
                  <c:v>43263</c:v>
                </c:pt>
                <c:pt idx="2320">
                  <c:v>43264</c:v>
                </c:pt>
                <c:pt idx="2321">
                  <c:v>43265</c:v>
                </c:pt>
                <c:pt idx="2322">
                  <c:v>43266</c:v>
                </c:pt>
                <c:pt idx="2323">
                  <c:v>43267</c:v>
                </c:pt>
                <c:pt idx="2324">
                  <c:v>43268</c:v>
                </c:pt>
                <c:pt idx="2325">
                  <c:v>43269</c:v>
                </c:pt>
                <c:pt idx="2326">
                  <c:v>43270</c:v>
                </c:pt>
                <c:pt idx="2327">
                  <c:v>43271</c:v>
                </c:pt>
                <c:pt idx="2328">
                  <c:v>43272</c:v>
                </c:pt>
                <c:pt idx="2329">
                  <c:v>43273</c:v>
                </c:pt>
                <c:pt idx="2330">
                  <c:v>43274</c:v>
                </c:pt>
                <c:pt idx="2331">
                  <c:v>43275</c:v>
                </c:pt>
                <c:pt idx="2332">
                  <c:v>43276</c:v>
                </c:pt>
                <c:pt idx="2333">
                  <c:v>43277</c:v>
                </c:pt>
                <c:pt idx="2334">
                  <c:v>43278</c:v>
                </c:pt>
                <c:pt idx="2335">
                  <c:v>43279</c:v>
                </c:pt>
                <c:pt idx="2336">
                  <c:v>43280</c:v>
                </c:pt>
                <c:pt idx="2337">
                  <c:v>43281</c:v>
                </c:pt>
                <c:pt idx="2338">
                  <c:v>43282</c:v>
                </c:pt>
                <c:pt idx="2339">
                  <c:v>43283</c:v>
                </c:pt>
                <c:pt idx="2340">
                  <c:v>43284</c:v>
                </c:pt>
                <c:pt idx="2341">
                  <c:v>43285</c:v>
                </c:pt>
                <c:pt idx="2342">
                  <c:v>43286</c:v>
                </c:pt>
                <c:pt idx="2343">
                  <c:v>43287</c:v>
                </c:pt>
                <c:pt idx="2344">
                  <c:v>43288</c:v>
                </c:pt>
                <c:pt idx="2345">
                  <c:v>43289</c:v>
                </c:pt>
                <c:pt idx="2346">
                  <c:v>43290</c:v>
                </c:pt>
                <c:pt idx="2347">
                  <c:v>43291</c:v>
                </c:pt>
                <c:pt idx="2348">
                  <c:v>43292</c:v>
                </c:pt>
                <c:pt idx="2349">
                  <c:v>43293</c:v>
                </c:pt>
                <c:pt idx="2350">
                  <c:v>43294</c:v>
                </c:pt>
                <c:pt idx="2351">
                  <c:v>43295</c:v>
                </c:pt>
                <c:pt idx="2352">
                  <c:v>43296</c:v>
                </c:pt>
                <c:pt idx="2353">
                  <c:v>43297</c:v>
                </c:pt>
                <c:pt idx="2354">
                  <c:v>43298</c:v>
                </c:pt>
                <c:pt idx="2355">
                  <c:v>43299</c:v>
                </c:pt>
                <c:pt idx="2356">
                  <c:v>43300</c:v>
                </c:pt>
                <c:pt idx="2357">
                  <c:v>43301</c:v>
                </c:pt>
                <c:pt idx="2358">
                  <c:v>43302</c:v>
                </c:pt>
                <c:pt idx="2359">
                  <c:v>43303</c:v>
                </c:pt>
                <c:pt idx="2360">
                  <c:v>43304</c:v>
                </c:pt>
                <c:pt idx="2361">
                  <c:v>43305</c:v>
                </c:pt>
                <c:pt idx="2362">
                  <c:v>43306</c:v>
                </c:pt>
                <c:pt idx="2363">
                  <c:v>43307</c:v>
                </c:pt>
                <c:pt idx="2364">
                  <c:v>43308</c:v>
                </c:pt>
                <c:pt idx="2365">
                  <c:v>43309</c:v>
                </c:pt>
                <c:pt idx="2366">
                  <c:v>43310</c:v>
                </c:pt>
                <c:pt idx="2367">
                  <c:v>43311</c:v>
                </c:pt>
                <c:pt idx="2368">
                  <c:v>43312</c:v>
                </c:pt>
                <c:pt idx="2369">
                  <c:v>43313</c:v>
                </c:pt>
                <c:pt idx="2370">
                  <c:v>43314</c:v>
                </c:pt>
                <c:pt idx="2371">
                  <c:v>43315</c:v>
                </c:pt>
                <c:pt idx="2372">
                  <c:v>43316</c:v>
                </c:pt>
                <c:pt idx="2373">
                  <c:v>43317</c:v>
                </c:pt>
                <c:pt idx="2374">
                  <c:v>43318</c:v>
                </c:pt>
                <c:pt idx="2375">
                  <c:v>43319</c:v>
                </c:pt>
                <c:pt idx="2376">
                  <c:v>43320</c:v>
                </c:pt>
                <c:pt idx="2377">
                  <c:v>43321</c:v>
                </c:pt>
                <c:pt idx="2378">
                  <c:v>43322</c:v>
                </c:pt>
                <c:pt idx="2379">
                  <c:v>43323</c:v>
                </c:pt>
                <c:pt idx="2380">
                  <c:v>43324</c:v>
                </c:pt>
                <c:pt idx="2381">
                  <c:v>43325</c:v>
                </c:pt>
                <c:pt idx="2382">
                  <c:v>43326</c:v>
                </c:pt>
                <c:pt idx="2383">
                  <c:v>43327</c:v>
                </c:pt>
                <c:pt idx="2384">
                  <c:v>43328</c:v>
                </c:pt>
                <c:pt idx="2385">
                  <c:v>43329</c:v>
                </c:pt>
                <c:pt idx="2386">
                  <c:v>43330</c:v>
                </c:pt>
                <c:pt idx="2387">
                  <c:v>43331</c:v>
                </c:pt>
                <c:pt idx="2388">
                  <c:v>43332</c:v>
                </c:pt>
                <c:pt idx="2389">
                  <c:v>43333</c:v>
                </c:pt>
                <c:pt idx="2390">
                  <c:v>43334</c:v>
                </c:pt>
                <c:pt idx="2391">
                  <c:v>43335</c:v>
                </c:pt>
                <c:pt idx="2392">
                  <c:v>43336</c:v>
                </c:pt>
                <c:pt idx="2393">
                  <c:v>43337</c:v>
                </c:pt>
                <c:pt idx="2394">
                  <c:v>43338</c:v>
                </c:pt>
                <c:pt idx="2395">
                  <c:v>43339</c:v>
                </c:pt>
                <c:pt idx="2396">
                  <c:v>43340</c:v>
                </c:pt>
                <c:pt idx="2397">
                  <c:v>43341</c:v>
                </c:pt>
                <c:pt idx="2398">
                  <c:v>43342</c:v>
                </c:pt>
                <c:pt idx="2399">
                  <c:v>43343</c:v>
                </c:pt>
                <c:pt idx="2400">
                  <c:v>43344</c:v>
                </c:pt>
                <c:pt idx="2401">
                  <c:v>43345</c:v>
                </c:pt>
                <c:pt idx="2402">
                  <c:v>43346</c:v>
                </c:pt>
                <c:pt idx="2403">
                  <c:v>43347</c:v>
                </c:pt>
                <c:pt idx="2404">
                  <c:v>43348</c:v>
                </c:pt>
                <c:pt idx="2405">
                  <c:v>43349</c:v>
                </c:pt>
                <c:pt idx="2406">
                  <c:v>43350</c:v>
                </c:pt>
                <c:pt idx="2407">
                  <c:v>43351</c:v>
                </c:pt>
                <c:pt idx="2408">
                  <c:v>43352</c:v>
                </c:pt>
                <c:pt idx="2409">
                  <c:v>43353</c:v>
                </c:pt>
                <c:pt idx="2410">
                  <c:v>43354</c:v>
                </c:pt>
                <c:pt idx="2411">
                  <c:v>43356</c:v>
                </c:pt>
                <c:pt idx="2412">
                  <c:v>43357</c:v>
                </c:pt>
                <c:pt idx="2413">
                  <c:v>43358</c:v>
                </c:pt>
                <c:pt idx="2414">
                  <c:v>43359</c:v>
                </c:pt>
                <c:pt idx="2415">
                  <c:v>43360</c:v>
                </c:pt>
                <c:pt idx="2416">
                  <c:v>43361</c:v>
                </c:pt>
                <c:pt idx="2417">
                  <c:v>43362</c:v>
                </c:pt>
                <c:pt idx="2418">
                  <c:v>43363</c:v>
                </c:pt>
                <c:pt idx="2419">
                  <c:v>43364</c:v>
                </c:pt>
                <c:pt idx="2420">
                  <c:v>43365</c:v>
                </c:pt>
                <c:pt idx="2421">
                  <c:v>43366</c:v>
                </c:pt>
                <c:pt idx="2422">
                  <c:v>43367</c:v>
                </c:pt>
                <c:pt idx="2423">
                  <c:v>43368</c:v>
                </c:pt>
                <c:pt idx="2424">
                  <c:v>43369</c:v>
                </c:pt>
                <c:pt idx="2425">
                  <c:v>43370</c:v>
                </c:pt>
                <c:pt idx="2426">
                  <c:v>43371</c:v>
                </c:pt>
                <c:pt idx="2427">
                  <c:v>43372</c:v>
                </c:pt>
                <c:pt idx="2428">
                  <c:v>43373</c:v>
                </c:pt>
                <c:pt idx="2429">
                  <c:v>43374</c:v>
                </c:pt>
                <c:pt idx="2430">
                  <c:v>43375</c:v>
                </c:pt>
                <c:pt idx="2431">
                  <c:v>43376</c:v>
                </c:pt>
                <c:pt idx="2432">
                  <c:v>43377</c:v>
                </c:pt>
                <c:pt idx="2433">
                  <c:v>43378</c:v>
                </c:pt>
                <c:pt idx="2434">
                  <c:v>43379</c:v>
                </c:pt>
                <c:pt idx="2435">
                  <c:v>43380</c:v>
                </c:pt>
                <c:pt idx="2436">
                  <c:v>43381</c:v>
                </c:pt>
                <c:pt idx="2437">
                  <c:v>43382</c:v>
                </c:pt>
                <c:pt idx="2438">
                  <c:v>43383</c:v>
                </c:pt>
                <c:pt idx="2439">
                  <c:v>43384</c:v>
                </c:pt>
                <c:pt idx="2440">
                  <c:v>43385</c:v>
                </c:pt>
                <c:pt idx="2441">
                  <c:v>43386</c:v>
                </c:pt>
                <c:pt idx="2442">
                  <c:v>43387</c:v>
                </c:pt>
                <c:pt idx="2443">
                  <c:v>43388</c:v>
                </c:pt>
                <c:pt idx="2444">
                  <c:v>43389</c:v>
                </c:pt>
                <c:pt idx="2445">
                  <c:v>43390</c:v>
                </c:pt>
                <c:pt idx="2446">
                  <c:v>43391</c:v>
                </c:pt>
                <c:pt idx="2447">
                  <c:v>43392</c:v>
                </c:pt>
                <c:pt idx="2448">
                  <c:v>43393</c:v>
                </c:pt>
                <c:pt idx="2449">
                  <c:v>43394</c:v>
                </c:pt>
                <c:pt idx="2450">
                  <c:v>43395</c:v>
                </c:pt>
                <c:pt idx="2451">
                  <c:v>43396</c:v>
                </c:pt>
                <c:pt idx="2452">
                  <c:v>43397</c:v>
                </c:pt>
                <c:pt idx="2453">
                  <c:v>43398</c:v>
                </c:pt>
                <c:pt idx="2454">
                  <c:v>43399</c:v>
                </c:pt>
                <c:pt idx="2455">
                  <c:v>43400</c:v>
                </c:pt>
                <c:pt idx="2456">
                  <c:v>43401</c:v>
                </c:pt>
                <c:pt idx="2457">
                  <c:v>43402</c:v>
                </c:pt>
                <c:pt idx="2458">
                  <c:v>43403</c:v>
                </c:pt>
                <c:pt idx="2459">
                  <c:v>43404</c:v>
                </c:pt>
                <c:pt idx="2460">
                  <c:v>43405</c:v>
                </c:pt>
                <c:pt idx="2461">
                  <c:v>43406</c:v>
                </c:pt>
                <c:pt idx="2462">
                  <c:v>43407</c:v>
                </c:pt>
                <c:pt idx="2463">
                  <c:v>43408</c:v>
                </c:pt>
                <c:pt idx="2464">
                  <c:v>43409</c:v>
                </c:pt>
                <c:pt idx="2465">
                  <c:v>43410</c:v>
                </c:pt>
                <c:pt idx="2466">
                  <c:v>43411</c:v>
                </c:pt>
                <c:pt idx="2467">
                  <c:v>43412</c:v>
                </c:pt>
                <c:pt idx="2468">
                  <c:v>43413</c:v>
                </c:pt>
                <c:pt idx="2469">
                  <c:v>43414</c:v>
                </c:pt>
                <c:pt idx="2470">
                  <c:v>43415</c:v>
                </c:pt>
                <c:pt idx="2471">
                  <c:v>43416</c:v>
                </c:pt>
                <c:pt idx="2472">
                  <c:v>43417</c:v>
                </c:pt>
                <c:pt idx="2473">
                  <c:v>43418</c:v>
                </c:pt>
                <c:pt idx="2474">
                  <c:v>43419</c:v>
                </c:pt>
                <c:pt idx="2475">
                  <c:v>43420</c:v>
                </c:pt>
                <c:pt idx="2476">
                  <c:v>43421</c:v>
                </c:pt>
                <c:pt idx="2477">
                  <c:v>43422</c:v>
                </c:pt>
                <c:pt idx="2478">
                  <c:v>43423</c:v>
                </c:pt>
                <c:pt idx="2479">
                  <c:v>43424</c:v>
                </c:pt>
                <c:pt idx="2480">
                  <c:v>43425</c:v>
                </c:pt>
                <c:pt idx="2481">
                  <c:v>43426</c:v>
                </c:pt>
                <c:pt idx="2482">
                  <c:v>43427</c:v>
                </c:pt>
                <c:pt idx="2483">
                  <c:v>43428</c:v>
                </c:pt>
                <c:pt idx="2484">
                  <c:v>43430</c:v>
                </c:pt>
                <c:pt idx="2485">
                  <c:v>43431</c:v>
                </c:pt>
                <c:pt idx="2486">
                  <c:v>43432</c:v>
                </c:pt>
                <c:pt idx="2487">
                  <c:v>43433</c:v>
                </c:pt>
                <c:pt idx="2488">
                  <c:v>43434</c:v>
                </c:pt>
                <c:pt idx="2489">
                  <c:v>43435</c:v>
                </c:pt>
                <c:pt idx="2490">
                  <c:v>43436</c:v>
                </c:pt>
                <c:pt idx="2491">
                  <c:v>43437</c:v>
                </c:pt>
                <c:pt idx="2492">
                  <c:v>43438</c:v>
                </c:pt>
                <c:pt idx="2493">
                  <c:v>43439</c:v>
                </c:pt>
                <c:pt idx="2494">
                  <c:v>43440</c:v>
                </c:pt>
                <c:pt idx="2495">
                  <c:v>43441</c:v>
                </c:pt>
                <c:pt idx="2496">
                  <c:v>43442</c:v>
                </c:pt>
                <c:pt idx="2497">
                  <c:v>43443</c:v>
                </c:pt>
                <c:pt idx="2498">
                  <c:v>43444</c:v>
                </c:pt>
                <c:pt idx="2499">
                  <c:v>43445</c:v>
                </c:pt>
                <c:pt idx="2500">
                  <c:v>43446</c:v>
                </c:pt>
                <c:pt idx="2501">
                  <c:v>43447</c:v>
                </c:pt>
                <c:pt idx="2502">
                  <c:v>43448</c:v>
                </c:pt>
                <c:pt idx="2503">
                  <c:v>43449</c:v>
                </c:pt>
                <c:pt idx="2504">
                  <c:v>43450</c:v>
                </c:pt>
                <c:pt idx="2505">
                  <c:v>43451</c:v>
                </c:pt>
                <c:pt idx="2506">
                  <c:v>43452</c:v>
                </c:pt>
                <c:pt idx="2507">
                  <c:v>43453</c:v>
                </c:pt>
                <c:pt idx="2508">
                  <c:v>43454</c:v>
                </c:pt>
                <c:pt idx="2509">
                  <c:v>43455</c:v>
                </c:pt>
                <c:pt idx="2510">
                  <c:v>43456</c:v>
                </c:pt>
                <c:pt idx="2511">
                  <c:v>43457</c:v>
                </c:pt>
                <c:pt idx="2512">
                  <c:v>43458</c:v>
                </c:pt>
                <c:pt idx="2513">
                  <c:v>43459</c:v>
                </c:pt>
                <c:pt idx="2514">
                  <c:v>43460</c:v>
                </c:pt>
                <c:pt idx="2515">
                  <c:v>43461</c:v>
                </c:pt>
                <c:pt idx="2516">
                  <c:v>43462</c:v>
                </c:pt>
                <c:pt idx="2517">
                  <c:v>43463</c:v>
                </c:pt>
                <c:pt idx="2518">
                  <c:v>43464</c:v>
                </c:pt>
                <c:pt idx="2519">
                  <c:v>43465</c:v>
                </c:pt>
                <c:pt idx="2520">
                  <c:v>43466</c:v>
                </c:pt>
                <c:pt idx="2521">
                  <c:v>43467</c:v>
                </c:pt>
                <c:pt idx="2522">
                  <c:v>43468</c:v>
                </c:pt>
                <c:pt idx="2523">
                  <c:v>43469</c:v>
                </c:pt>
                <c:pt idx="2524">
                  <c:v>43470</c:v>
                </c:pt>
                <c:pt idx="2525">
                  <c:v>43471</c:v>
                </c:pt>
                <c:pt idx="2526">
                  <c:v>43472</c:v>
                </c:pt>
                <c:pt idx="2527">
                  <c:v>43473</c:v>
                </c:pt>
                <c:pt idx="2528">
                  <c:v>43474</c:v>
                </c:pt>
                <c:pt idx="2529">
                  <c:v>43475</c:v>
                </c:pt>
                <c:pt idx="2530">
                  <c:v>43476</c:v>
                </c:pt>
                <c:pt idx="2531">
                  <c:v>43477</c:v>
                </c:pt>
                <c:pt idx="2532">
                  <c:v>43478</c:v>
                </c:pt>
                <c:pt idx="2533">
                  <c:v>43479</c:v>
                </c:pt>
                <c:pt idx="2534">
                  <c:v>43480</c:v>
                </c:pt>
                <c:pt idx="2535">
                  <c:v>43481</c:v>
                </c:pt>
                <c:pt idx="2536">
                  <c:v>43482</c:v>
                </c:pt>
                <c:pt idx="2537">
                  <c:v>43483</c:v>
                </c:pt>
                <c:pt idx="2538">
                  <c:v>43484</c:v>
                </c:pt>
                <c:pt idx="2539">
                  <c:v>43485</c:v>
                </c:pt>
                <c:pt idx="2540">
                  <c:v>43486</c:v>
                </c:pt>
                <c:pt idx="2541">
                  <c:v>43487</c:v>
                </c:pt>
                <c:pt idx="2542">
                  <c:v>43488</c:v>
                </c:pt>
                <c:pt idx="2543">
                  <c:v>43489</c:v>
                </c:pt>
                <c:pt idx="2544">
                  <c:v>43490</c:v>
                </c:pt>
                <c:pt idx="2545">
                  <c:v>43491</c:v>
                </c:pt>
                <c:pt idx="2546">
                  <c:v>43492</c:v>
                </c:pt>
                <c:pt idx="2547">
                  <c:v>43493</c:v>
                </c:pt>
                <c:pt idx="2548">
                  <c:v>43494</c:v>
                </c:pt>
                <c:pt idx="2549">
                  <c:v>43495</c:v>
                </c:pt>
                <c:pt idx="2550">
                  <c:v>43496</c:v>
                </c:pt>
                <c:pt idx="2551">
                  <c:v>43497</c:v>
                </c:pt>
                <c:pt idx="2552">
                  <c:v>43498</c:v>
                </c:pt>
                <c:pt idx="2553">
                  <c:v>43499</c:v>
                </c:pt>
                <c:pt idx="2554">
                  <c:v>43500</c:v>
                </c:pt>
                <c:pt idx="2555">
                  <c:v>43501</c:v>
                </c:pt>
                <c:pt idx="2556">
                  <c:v>43502</c:v>
                </c:pt>
                <c:pt idx="2557">
                  <c:v>43503</c:v>
                </c:pt>
                <c:pt idx="2558">
                  <c:v>43504</c:v>
                </c:pt>
                <c:pt idx="2559">
                  <c:v>43505</c:v>
                </c:pt>
                <c:pt idx="2560">
                  <c:v>43506</c:v>
                </c:pt>
                <c:pt idx="2561">
                  <c:v>43507</c:v>
                </c:pt>
                <c:pt idx="2562">
                  <c:v>43508</c:v>
                </c:pt>
                <c:pt idx="2563">
                  <c:v>43509</c:v>
                </c:pt>
                <c:pt idx="2564">
                  <c:v>43510</c:v>
                </c:pt>
                <c:pt idx="2565">
                  <c:v>43511</c:v>
                </c:pt>
                <c:pt idx="2566">
                  <c:v>43512</c:v>
                </c:pt>
                <c:pt idx="2567">
                  <c:v>43515</c:v>
                </c:pt>
                <c:pt idx="2568">
                  <c:v>43521</c:v>
                </c:pt>
                <c:pt idx="2569">
                  <c:v>43522</c:v>
                </c:pt>
                <c:pt idx="2570">
                  <c:v>43523</c:v>
                </c:pt>
                <c:pt idx="2571">
                  <c:v>43524</c:v>
                </c:pt>
                <c:pt idx="2572">
                  <c:v>43525</c:v>
                </c:pt>
                <c:pt idx="2573">
                  <c:v>43526</c:v>
                </c:pt>
                <c:pt idx="2574">
                  <c:v>43527</c:v>
                </c:pt>
                <c:pt idx="2575">
                  <c:v>43528</c:v>
                </c:pt>
                <c:pt idx="2576">
                  <c:v>43529</c:v>
                </c:pt>
                <c:pt idx="2577">
                  <c:v>43530</c:v>
                </c:pt>
                <c:pt idx="2578">
                  <c:v>43531</c:v>
                </c:pt>
                <c:pt idx="2579">
                  <c:v>43532</c:v>
                </c:pt>
                <c:pt idx="2580">
                  <c:v>43533</c:v>
                </c:pt>
                <c:pt idx="2581">
                  <c:v>43534</c:v>
                </c:pt>
                <c:pt idx="2582">
                  <c:v>43535</c:v>
                </c:pt>
                <c:pt idx="2583">
                  <c:v>43536</c:v>
                </c:pt>
                <c:pt idx="2584">
                  <c:v>43537</c:v>
                </c:pt>
                <c:pt idx="2585">
                  <c:v>43538</c:v>
                </c:pt>
                <c:pt idx="2586">
                  <c:v>43539</c:v>
                </c:pt>
                <c:pt idx="2587">
                  <c:v>43540</c:v>
                </c:pt>
                <c:pt idx="2588">
                  <c:v>43541</c:v>
                </c:pt>
                <c:pt idx="2589">
                  <c:v>43542</c:v>
                </c:pt>
                <c:pt idx="2590">
                  <c:v>43543</c:v>
                </c:pt>
                <c:pt idx="2591">
                  <c:v>43544</c:v>
                </c:pt>
                <c:pt idx="2592">
                  <c:v>43545</c:v>
                </c:pt>
                <c:pt idx="2593">
                  <c:v>43546</c:v>
                </c:pt>
                <c:pt idx="2594">
                  <c:v>43547</c:v>
                </c:pt>
                <c:pt idx="2595">
                  <c:v>43548</c:v>
                </c:pt>
                <c:pt idx="2596">
                  <c:v>43549</c:v>
                </c:pt>
                <c:pt idx="2597">
                  <c:v>43550</c:v>
                </c:pt>
                <c:pt idx="2598">
                  <c:v>43551</c:v>
                </c:pt>
                <c:pt idx="2599">
                  <c:v>43552</c:v>
                </c:pt>
                <c:pt idx="2600">
                  <c:v>43553</c:v>
                </c:pt>
                <c:pt idx="2601">
                  <c:v>43554</c:v>
                </c:pt>
                <c:pt idx="2602">
                  <c:v>43555</c:v>
                </c:pt>
                <c:pt idx="2603">
                  <c:v>43556</c:v>
                </c:pt>
                <c:pt idx="2604">
                  <c:v>43557</c:v>
                </c:pt>
                <c:pt idx="2605">
                  <c:v>43558</c:v>
                </c:pt>
                <c:pt idx="2606">
                  <c:v>43559</c:v>
                </c:pt>
                <c:pt idx="2607">
                  <c:v>43560</c:v>
                </c:pt>
                <c:pt idx="2608">
                  <c:v>43561</c:v>
                </c:pt>
                <c:pt idx="2609">
                  <c:v>43562</c:v>
                </c:pt>
                <c:pt idx="2610">
                  <c:v>43563</c:v>
                </c:pt>
                <c:pt idx="2611">
                  <c:v>43564</c:v>
                </c:pt>
                <c:pt idx="2612">
                  <c:v>43565</c:v>
                </c:pt>
                <c:pt idx="2613">
                  <c:v>43566</c:v>
                </c:pt>
                <c:pt idx="2614">
                  <c:v>43567</c:v>
                </c:pt>
                <c:pt idx="2615">
                  <c:v>43568</c:v>
                </c:pt>
                <c:pt idx="2616">
                  <c:v>43569</c:v>
                </c:pt>
                <c:pt idx="2617">
                  <c:v>43570</c:v>
                </c:pt>
                <c:pt idx="2618">
                  <c:v>43571</c:v>
                </c:pt>
                <c:pt idx="2619">
                  <c:v>43572</c:v>
                </c:pt>
                <c:pt idx="2620">
                  <c:v>43573</c:v>
                </c:pt>
                <c:pt idx="2621">
                  <c:v>43574</c:v>
                </c:pt>
                <c:pt idx="2622">
                  <c:v>43575</c:v>
                </c:pt>
                <c:pt idx="2623">
                  <c:v>43576</c:v>
                </c:pt>
                <c:pt idx="2624">
                  <c:v>43577</c:v>
                </c:pt>
                <c:pt idx="2625">
                  <c:v>43578</c:v>
                </c:pt>
                <c:pt idx="2626">
                  <c:v>43579</c:v>
                </c:pt>
                <c:pt idx="2627">
                  <c:v>43580</c:v>
                </c:pt>
                <c:pt idx="2628">
                  <c:v>43581</c:v>
                </c:pt>
                <c:pt idx="2629">
                  <c:v>43582</c:v>
                </c:pt>
                <c:pt idx="2630">
                  <c:v>43583</c:v>
                </c:pt>
                <c:pt idx="2631">
                  <c:v>43584</c:v>
                </c:pt>
                <c:pt idx="2632">
                  <c:v>43585</c:v>
                </c:pt>
                <c:pt idx="2633">
                  <c:v>43586</c:v>
                </c:pt>
                <c:pt idx="2634">
                  <c:v>43587</c:v>
                </c:pt>
                <c:pt idx="2635">
                  <c:v>43588</c:v>
                </c:pt>
                <c:pt idx="2636">
                  <c:v>43589</c:v>
                </c:pt>
                <c:pt idx="2637">
                  <c:v>43590</c:v>
                </c:pt>
                <c:pt idx="2638">
                  <c:v>43591</c:v>
                </c:pt>
                <c:pt idx="2639">
                  <c:v>43592</c:v>
                </c:pt>
                <c:pt idx="2640">
                  <c:v>43593</c:v>
                </c:pt>
                <c:pt idx="2641">
                  <c:v>43594</c:v>
                </c:pt>
                <c:pt idx="2642">
                  <c:v>43595</c:v>
                </c:pt>
                <c:pt idx="2643">
                  <c:v>43596</c:v>
                </c:pt>
                <c:pt idx="2644">
                  <c:v>43597</c:v>
                </c:pt>
                <c:pt idx="2645">
                  <c:v>43598</c:v>
                </c:pt>
                <c:pt idx="2646">
                  <c:v>43599</c:v>
                </c:pt>
                <c:pt idx="2647">
                  <c:v>43600</c:v>
                </c:pt>
                <c:pt idx="2648">
                  <c:v>43601</c:v>
                </c:pt>
                <c:pt idx="2649">
                  <c:v>43602</c:v>
                </c:pt>
                <c:pt idx="2650">
                  <c:v>43603</c:v>
                </c:pt>
                <c:pt idx="2651">
                  <c:v>43604</c:v>
                </c:pt>
                <c:pt idx="2652">
                  <c:v>43605</c:v>
                </c:pt>
                <c:pt idx="2653">
                  <c:v>43606</c:v>
                </c:pt>
                <c:pt idx="2654">
                  <c:v>43607</c:v>
                </c:pt>
                <c:pt idx="2655">
                  <c:v>43608</c:v>
                </c:pt>
                <c:pt idx="2656">
                  <c:v>43609</c:v>
                </c:pt>
                <c:pt idx="2657">
                  <c:v>43610</c:v>
                </c:pt>
                <c:pt idx="2658">
                  <c:v>43611</c:v>
                </c:pt>
                <c:pt idx="2659">
                  <c:v>43612</c:v>
                </c:pt>
                <c:pt idx="2660">
                  <c:v>43613</c:v>
                </c:pt>
                <c:pt idx="2661">
                  <c:v>43614</c:v>
                </c:pt>
                <c:pt idx="2662">
                  <c:v>43615</c:v>
                </c:pt>
                <c:pt idx="2663">
                  <c:v>43616</c:v>
                </c:pt>
                <c:pt idx="2664">
                  <c:v>43617</c:v>
                </c:pt>
                <c:pt idx="2665">
                  <c:v>43618</c:v>
                </c:pt>
                <c:pt idx="2666">
                  <c:v>43619</c:v>
                </c:pt>
                <c:pt idx="2667">
                  <c:v>43620</c:v>
                </c:pt>
                <c:pt idx="2668">
                  <c:v>43621</c:v>
                </c:pt>
                <c:pt idx="2669">
                  <c:v>43622</c:v>
                </c:pt>
                <c:pt idx="2670">
                  <c:v>43623</c:v>
                </c:pt>
                <c:pt idx="2671">
                  <c:v>43624</c:v>
                </c:pt>
                <c:pt idx="2672">
                  <c:v>43625</c:v>
                </c:pt>
                <c:pt idx="2673">
                  <c:v>43626</c:v>
                </c:pt>
                <c:pt idx="2674">
                  <c:v>43627</c:v>
                </c:pt>
                <c:pt idx="2675">
                  <c:v>43628</c:v>
                </c:pt>
                <c:pt idx="2676">
                  <c:v>43629</c:v>
                </c:pt>
                <c:pt idx="2677">
                  <c:v>43630</c:v>
                </c:pt>
                <c:pt idx="2678">
                  <c:v>43631</c:v>
                </c:pt>
                <c:pt idx="2679">
                  <c:v>43632</c:v>
                </c:pt>
                <c:pt idx="2680">
                  <c:v>43633</c:v>
                </c:pt>
                <c:pt idx="2681">
                  <c:v>43634</c:v>
                </c:pt>
                <c:pt idx="2682">
                  <c:v>43635</c:v>
                </c:pt>
                <c:pt idx="2683">
                  <c:v>43636</c:v>
                </c:pt>
                <c:pt idx="2684">
                  <c:v>43637</c:v>
                </c:pt>
                <c:pt idx="2685">
                  <c:v>43638</c:v>
                </c:pt>
                <c:pt idx="2686">
                  <c:v>43639</c:v>
                </c:pt>
                <c:pt idx="2687">
                  <c:v>43640</c:v>
                </c:pt>
                <c:pt idx="2688">
                  <c:v>43641</c:v>
                </c:pt>
                <c:pt idx="2689">
                  <c:v>43642</c:v>
                </c:pt>
                <c:pt idx="2690">
                  <c:v>43643</c:v>
                </c:pt>
                <c:pt idx="2691">
                  <c:v>43644</c:v>
                </c:pt>
                <c:pt idx="2692">
                  <c:v>43645</c:v>
                </c:pt>
                <c:pt idx="2693">
                  <c:v>43646</c:v>
                </c:pt>
                <c:pt idx="2694">
                  <c:v>43647</c:v>
                </c:pt>
                <c:pt idx="2695">
                  <c:v>43648</c:v>
                </c:pt>
                <c:pt idx="2696">
                  <c:v>43649</c:v>
                </c:pt>
                <c:pt idx="2697">
                  <c:v>43651</c:v>
                </c:pt>
                <c:pt idx="2698">
                  <c:v>43652</c:v>
                </c:pt>
                <c:pt idx="2699">
                  <c:v>43653</c:v>
                </c:pt>
                <c:pt idx="2700">
                  <c:v>43654</c:v>
                </c:pt>
                <c:pt idx="2701">
                  <c:v>43655</c:v>
                </c:pt>
                <c:pt idx="2702">
                  <c:v>43656</c:v>
                </c:pt>
                <c:pt idx="2703">
                  <c:v>43657</c:v>
                </c:pt>
                <c:pt idx="2704">
                  <c:v>43658</c:v>
                </c:pt>
                <c:pt idx="2705">
                  <c:v>43659</c:v>
                </c:pt>
                <c:pt idx="2706">
                  <c:v>43660</c:v>
                </c:pt>
                <c:pt idx="2707">
                  <c:v>43661</c:v>
                </c:pt>
                <c:pt idx="2708">
                  <c:v>43662</c:v>
                </c:pt>
                <c:pt idx="2709">
                  <c:v>43663</c:v>
                </c:pt>
                <c:pt idx="2710">
                  <c:v>43664</c:v>
                </c:pt>
                <c:pt idx="2711">
                  <c:v>43665</c:v>
                </c:pt>
                <c:pt idx="2712">
                  <c:v>43666</c:v>
                </c:pt>
                <c:pt idx="2713">
                  <c:v>43667</c:v>
                </c:pt>
                <c:pt idx="2714">
                  <c:v>43668</c:v>
                </c:pt>
                <c:pt idx="2715">
                  <c:v>43669</c:v>
                </c:pt>
                <c:pt idx="2716">
                  <c:v>43670</c:v>
                </c:pt>
                <c:pt idx="2717">
                  <c:v>43671</c:v>
                </c:pt>
                <c:pt idx="2718">
                  <c:v>43672</c:v>
                </c:pt>
                <c:pt idx="2719">
                  <c:v>43673</c:v>
                </c:pt>
                <c:pt idx="2720">
                  <c:v>43674</c:v>
                </c:pt>
                <c:pt idx="2721">
                  <c:v>43675</c:v>
                </c:pt>
                <c:pt idx="2722">
                  <c:v>43676</c:v>
                </c:pt>
                <c:pt idx="2723">
                  <c:v>43677</c:v>
                </c:pt>
                <c:pt idx="2724">
                  <c:v>43678</c:v>
                </c:pt>
                <c:pt idx="2725">
                  <c:v>43679</c:v>
                </c:pt>
                <c:pt idx="2726">
                  <c:v>43680</c:v>
                </c:pt>
                <c:pt idx="2727">
                  <c:v>43681</c:v>
                </c:pt>
                <c:pt idx="2728">
                  <c:v>43682</c:v>
                </c:pt>
                <c:pt idx="2729">
                  <c:v>43683</c:v>
                </c:pt>
                <c:pt idx="2730">
                  <c:v>43684</c:v>
                </c:pt>
                <c:pt idx="2731">
                  <c:v>43685</c:v>
                </c:pt>
                <c:pt idx="2732">
                  <c:v>43686</c:v>
                </c:pt>
                <c:pt idx="2733">
                  <c:v>43687</c:v>
                </c:pt>
                <c:pt idx="2734">
                  <c:v>43688</c:v>
                </c:pt>
                <c:pt idx="2735">
                  <c:v>43689</c:v>
                </c:pt>
                <c:pt idx="2736">
                  <c:v>43690</c:v>
                </c:pt>
                <c:pt idx="2737">
                  <c:v>43691</c:v>
                </c:pt>
                <c:pt idx="2738">
                  <c:v>43692</c:v>
                </c:pt>
                <c:pt idx="2739">
                  <c:v>43693</c:v>
                </c:pt>
                <c:pt idx="2740">
                  <c:v>43694</c:v>
                </c:pt>
                <c:pt idx="2741">
                  <c:v>43695</c:v>
                </c:pt>
                <c:pt idx="2742">
                  <c:v>43696</c:v>
                </c:pt>
                <c:pt idx="2743">
                  <c:v>43697</c:v>
                </c:pt>
                <c:pt idx="2744">
                  <c:v>43698</c:v>
                </c:pt>
                <c:pt idx="2745">
                  <c:v>43699</c:v>
                </c:pt>
                <c:pt idx="2746">
                  <c:v>43700</c:v>
                </c:pt>
                <c:pt idx="2747">
                  <c:v>43701</c:v>
                </c:pt>
                <c:pt idx="2748">
                  <c:v>43702</c:v>
                </c:pt>
                <c:pt idx="2749">
                  <c:v>43703</c:v>
                </c:pt>
                <c:pt idx="2750">
                  <c:v>43704</c:v>
                </c:pt>
                <c:pt idx="2751">
                  <c:v>43705</c:v>
                </c:pt>
                <c:pt idx="2752">
                  <c:v>43706</c:v>
                </c:pt>
                <c:pt idx="2753">
                  <c:v>43707</c:v>
                </c:pt>
                <c:pt idx="2754">
                  <c:v>43708</c:v>
                </c:pt>
                <c:pt idx="2755">
                  <c:v>43709</c:v>
                </c:pt>
                <c:pt idx="2756">
                  <c:v>43710</c:v>
                </c:pt>
                <c:pt idx="2757">
                  <c:v>43711</c:v>
                </c:pt>
                <c:pt idx="2758">
                  <c:v>43712</c:v>
                </c:pt>
                <c:pt idx="2759">
                  <c:v>43713</c:v>
                </c:pt>
                <c:pt idx="2760">
                  <c:v>43714</c:v>
                </c:pt>
                <c:pt idx="2761">
                  <c:v>43715</c:v>
                </c:pt>
                <c:pt idx="2762">
                  <c:v>43716</c:v>
                </c:pt>
                <c:pt idx="2763">
                  <c:v>43717</c:v>
                </c:pt>
                <c:pt idx="2764">
                  <c:v>43718</c:v>
                </c:pt>
                <c:pt idx="2765">
                  <c:v>43719</c:v>
                </c:pt>
                <c:pt idx="2766">
                  <c:v>43720</c:v>
                </c:pt>
                <c:pt idx="2767">
                  <c:v>43721</c:v>
                </c:pt>
                <c:pt idx="2768">
                  <c:v>43722</c:v>
                </c:pt>
                <c:pt idx="2769">
                  <c:v>43723</c:v>
                </c:pt>
                <c:pt idx="2770">
                  <c:v>43724</c:v>
                </c:pt>
                <c:pt idx="2771">
                  <c:v>43725</c:v>
                </c:pt>
                <c:pt idx="2772">
                  <c:v>43726</c:v>
                </c:pt>
                <c:pt idx="2773">
                  <c:v>43727</c:v>
                </c:pt>
                <c:pt idx="2774">
                  <c:v>43728</c:v>
                </c:pt>
                <c:pt idx="2775">
                  <c:v>43729</c:v>
                </c:pt>
                <c:pt idx="2776">
                  <c:v>43730</c:v>
                </c:pt>
                <c:pt idx="2777">
                  <c:v>43731</c:v>
                </c:pt>
                <c:pt idx="2778">
                  <c:v>43732</c:v>
                </c:pt>
                <c:pt idx="2779">
                  <c:v>43733</c:v>
                </c:pt>
                <c:pt idx="2780">
                  <c:v>43734</c:v>
                </c:pt>
                <c:pt idx="2781">
                  <c:v>43735</c:v>
                </c:pt>
                <c:pt idx="2782">
                  <c:v>43736</c:v>
                </c:pt>
                <c:pt idx="2783">
                  <c:v>43737</c:v>
                </c:pt>
                <c:pt idx="2784">
                  <c:v>43738</c:v>
                </c:pt>
                <c:pt idx="2785">
                  <c:v>43739</c:v>
                </c:pt>
                <c:pt idx="2786">
                  <c:v>43740</c:v>
                </c:pt>
                <c:pt idx="2787">
                  <c:v>43741</c:v>
                </c:pt>
                <c:pt idx="2788">
                  <c:v>43742</c:v>
                </c:pt>
                <c:pt idx="2789">
                  <c:v>43743</c:v>
                </c:pt>
                <c:pt idx="2790">
                  <c:v>43744</c:v>
                </c:pt>
                <c:pt idx="2791">
                  <c:v>43745</c:v>
                </c:pt>
                <c:pt idx="2792">
                  <c:v>43746</c:v>
                </c:pt>
                <c:pt idx="2793">
                  <c:v>43747</c:v>
                </c:pt>
                <c:pt idx="2794">
                  <c:v>43748</c:v>
                </c:pt>
                <c:pt idx="2795">
                  <c:v>43749</c:v>
                </c:pt>
                <c:pt idx="2796">
                  <c:v>43750</c:v>
                </c:pt>
                <c:pt idx="2797">
                  <c:v>43751</c:v>
                </c:pt>
                <c:pt idx="2798">
                  <c:v>43752</c:v>
                </c:pt>
                <c:pt idx="2799">
                  <c:v>43753</c:v>
                </c:pt>
                <c:pt idx="2800">
                  <c:v>43754</c:v>
                </c:pt>
                <c:pt idx="2801">
                  <c:v>43755</c:v>
                </c:pt>
                <c:pt idx="2802">
                  <c:v>43756</c:v>
                </c:pt>
                <c:pt idx="2803">
                  <c:v>43757</c:v>
                </c:pt>
                <c:pt idx="2804">
                  <c:v>43758</c:v>
                </c:pt>
                <c:pt idx="2805">
                  <c:v>43759</c:v>
                </c:pt>
                <c:pt idx="2806">
                  <c:v>43760</c:v>
                </c:pt>
                <c:pt idx="2807">
                  <c:v>43761</c:v>
                </c:pt>
                <c:pt idx="2808">
                  <c:v>43762</c:v>
                </c:pt>
                <c:pt idx="2809">
                  <c:v>43763</c:v>
                </c:pt>
                <c:pt idx="2810">
                  <c:v>43764</c:v>
                </c:pt>
                <c:pt idx="2811">
                  <c:v>43765</c:v>
                </c:pt>
                <c:pt idx="2812">
                  <c:v>43766</c:v>
                </c:pt>
                <c:pt idx="2813">
                  <c:v>43767</c:v>
                </c:pt>
                <c:pt idx="2814">
                  <c:v>43768</c:v>
                </c:pt>
                <c:pt idx="2815">
                  <c:v>43769</c:v>
                </c:pt>
                <c:pt idx="2816">
                  <c:v>43770</c:v>
                </c:pt>
                <c:pt idx="2817">
                  <c:v>43771</c:v>
                </c:pt>
                <c:pt idx="2818">
                  <c:v>43772</c:v>
                </c:pt>
                <c:pt idx="2819">
                  <c:v>43773</c:v>
                </c:pt>
                <c:pt idx="2820">
                  <c:v>43774</c:v>
                </c:pt>
                <c:pt idx="2821">
                  <c:v>43775</c:v>
                </c:pt>
                <c:pt idx="2822">
                  <c:v>43776</c:v>
                </c:pt>
                <c:pt idx="2823">
                  <c:v>43777</c:v>
                </c:pt>
                <c:pt idx="2824">
                  <c:v>43778</c:v>
                </c:pt>
                <c:pt idx="2825">
                  <c:v>43779</c:v>
                </c:pt>
                <c:pt idx="2826">
                  <c:v>43780</c:v>
                </c:pt>
                <c:pt idx="2827">
                  <c:v>43781</c:v>
                </c:pt>
                <c:pt idx="2828">
                  <c:v>43782</c:v>
                </c:pt>
                <c:pt idx="2829">
                  <c:v>43783</c:v>
                </c:pt>
                <c:pt idx="2830">
                  <c:v>43784</c:v>
                </c:pt>
                <c:pt idx="2831">
                  <c:v>43785</c:v>
                </c:pt>
                <c:pt idx="2832">
                  <c:v>43786</c:v>
                </c:pt>
                <c:pt idx="2833">
                  <c:v>43787</c:v>
                </c:pt>
                <c:pt idx="2834">
                  <c:v>43788</c:v>
                </c:pt>
                <c:pt idx="2835">
                  <c:v>43789</c:v>
                </c:pt>
                <c:pt idx="2836">
                  <c:v>43790</c:v>
                </c:pt>
                <c:pt idx="2837">
                  <c:v>43791</c:v>
                </c:pt>
                <c:pt idx="2838">
                  <c:v>43792</c:v>
                </c:pt>
                <c:pt idx="2839">
                  <c:v>43793</c:v>
                </c:pt>
                <c:pt idx="2840">
                  <c:v>43794</c:v>
                </c:pt>
                <c:pt idx="2841">
                  <c:v>43795</c:v>
                </c:pt>
                <c:pt idx="2842">
                  <c:v>43796</c:v>
                </c:pt>
                <c:pt idx="2843">
                  <c:v>43797</c:v>
                </c:pt>
                <c:pt idx="2844">
                  <c:v>43798</c:v>
                </c:pt>
                <c:pt idx="2845">
                  <c:v>43799</c:v>
                </c:pt>
                <c:pt idx="2846">
                  <c:v>43800</c:v>
                </c:pt>
                <c:pt idx="2847">
                  <c:v>43801</c:v>
                </c:pt>
                <c:pt idx="2848">
                  <c:v>43802</c:v>
                </c:pt>
                <c:pt idx="2849">
                  <c:v>43803</c:v>
                </c:pt>
                <c:pt idx="2850">
                  <c:v>43804</c:v>
                </c:pt>
                <c:pt idx="2851">
                  <c:v>43805</c:v>
                </c:pt>
                <c:pt idx="2852">
                  <c:v>43806</c:v>
                </c:pt>
                <c:pt idx="2853">
                  <c:v>43807</c:v>
                </c:pt>
                <c:pt idx="2854">
                  <c:v>43808</c:v>
                </c:pt>
                <c:pt idx="2855">
                  <c:v>43809</c:v>
                </c:pt>
                <c:pt idx="2856">
                  <c:v>43810</c:v>
                </c:pt>
                <c:pt idx="2857">
                  <c:v>43811</c:v>
                </c:pt>
                <c:pt idx="2858">
                  <c:v>43812</c:v>
                </c:pt>
                <c:pt idx="2859">
                  <c:v>43813</c:v>
                </c:pt>
                <c:pt idx="2860">
                  <c:v>43814</c:v>
                </c:pt>
                <c:pt idx="2861">
                  <c:v>43815</c:v>
                </c:pt>
                <c:pt idx="2862">
                  <c:v>43816</c:v>
                </c:pt>
                <c:pt idx="2863">
                  <c:v>43817</c:v>
                </c:pt>
                <c:pt idx="2864">
                  <c:v>43818</c:v>
                </c:pt>
                <c:pt idx="2865">
                  <c:v>43819</c:v>
                </c:pt>
                <c:pt idx="2866">
                  <c:v>43820</c:v>
                </c:pt>
                <c:pt idx="2867">
                  <c:v>43821</c:v>
                </c:pt>
                <c:pt idx="2868">
                  <c:v>43822</c:v>
                </c:pt>
                <c:pt idx="2869">
                  <c:v>43823</c:v>
                </c:pt>
                <c:pt idx="2870">
                  <c:v>43824</c:v>
                </c:pt>
                <c:pt idx="2871">
                  <c:v>43825</c:v>
                </c:pt>
                <c:pt idx="2872">
                  <c:v>43826</c:v>
                </c:pt>
                <c:pt idx="2873">
                  <c:v>43827</c:v>
                </c:pt>
                <c:pt idx="2874">
                  <c:v>43828</c:v>
                </c:pt>
                <c:pt idx="2875">
                  <c:v>43829</c:v>
                </c:pt>
              </c:numCache>
            </c:numRef>
          </c:xVal>
          <c:yVal>
            <c:numRef>
              <c:f>'RAW MOR DATA'!$H$338:$H$3213</c:f>
              <c:numCache>
                <c:formatCode>0.0000</c:formatCode>
                <c:ptCount val="2876"/>
                <c:pt idx="0">
                  <c:v>4.3882844311377252</c:v>
                </c:pt>
                <c:pt idx="1">
                  <c:v>4.3885538922155689</c:v>
                </c:pt>
                <c:pt idx="2">
                  <c:v>4.3866736526946104</c:v>
                </c:pt>
                <c:pt idx="3">
                  <c:v>4.3820898203592815</c:v>
                </c:pt>
                <c:pt idx="4">
                  <c:v>4.3791886227544907</c:v>
                </c:pt>
                <c:pt idx="5">
                  <c:v>4.378248502994011</c:v>
                </c:pt>
                <c:pt idx="6">
                  <c:v>4.3759131736526937</c:v>
                </c:pt>
                <c:pt idx="7">
                  <c:v>4.3750508982035941</c:v>
                </c:pt>
                <c:pt idx="8">
                  <c:v>4.3736736526946105</c:v>
                </c:pt>
                <c:pt idx="9">
                  <c:v>4.3751766467065867</c:v>
                </c:pt>
                <c:pt idx="10">
                  <c:v>4.3736017964071863</c:v>
                </c:pt>
                <c:pt idx="11">
                  <c:v>4.3850538922155691</c:v>
                </c:pt>
                <c:pt idx="12">
                  <c:v>4.3957185628742508</c:v>
                </c:pt>
                <c:pt idx="13">
                  <c:v>4.3995868263473055</c:v>
                </c:pt>
                <c:pt idx="14">
                  <c:v>4.4058383233532936</c:v>
                </c:pt>
                <c:pt idx="15">
                  <c:v>4.4087964071856289</c:v>
                </c:pt>
                <c:pt idx="16">
                  <c:v>4.4106856287425149</c:v>
                </c:pt>
                <c:pt idx="17">
                  <c:v>4.4159191616766469</c:v>
                </c:pt>
                <c:pt idx="18">
                  <c:v>4.4174610778443117</c:v>
                </c:pt>
                <c:pt idx="19">
                  <c:v>4.418131736526945</c:v>
                </c:pt>
                <c:pt idx="20">
                  <c:v>4.4156497005988014</c:v>
                </c:pt>
                <c:pt idx="21">
                  <c:v>4.4177934131736523</c:v>
                </c:pt>
                <c:pt idx="22">
                  <c:v>4.4173982035928132</c:v>
                </c:pt>
                <c:pt idx="23">
                  <c:v>4.4289191616766459</c:v>
                </c:pt>
                <c:pt idx="24">
                  <c:v>4.4358263473053885</c:v>
                </c:pt>
                <c:pt idx="25">
                  <c:v>4.4409311377245517</c:v>
                </c:pt>
                <c:pt idx="26">
                  <c:v>4.4444341317365268</c:v>
                </c:pt>
                <c:pt idx="27">
                  <c:v>4.448655688622754</c:v>
                </c:pt>
                <c:pt idx="28">
                  <c:v>4.4503053892215565</c:v>
                </c:pt>
                <c:pt idx="29">
                  <c:v>4.4519790419161671</c:v>
                </c:pt>
                <c:pt idx="30">
                  <c:v>4.4523772455089814</c:v>
                </c:pt>
                <c:pt idx="31">
                  <c:v>4.4509760479041907</c:v>
                </c:pt>
                <c:pt idx="32">
                  <c:v>4.4503113772455078</c:v>
                </c:pt>
                <c:pt idx="33">
                  <c:v>4.4495868263473044</c:v>
                </c:pt>
                <c:pt idx="34">
                  <c:v>4.4484580838323353</c:v>
                </c:pt>
                <c:pt idx="35">
                  <c:v>4.4489461077844314</c:v>
                </c:pt>
                <c:pt idx="36">
                  <c:v>4.4505359281437125</c:v>
                </c:pt>
                <c:pt idx="37">
                  <c:v>4.4521676646706583</c:v>
                </c:pt>
                <c:pt idx="38">
                  <c:v>4.4528682634730536</c:v>
                </c:pt>
                <c:pt idx="39">
                  <c:v>4.4528113772455082</c:v>
                </c:pt>
                <c:pt idx="40">
                  <c:v>4.4528413173652694</c:v>
                </c:pt>
                <c:pt idx="41">
                  <c:v>4.4525389221556884</c:v>
                </c:pt>
                <c:pt idx="42">
                  <c:v>4.4516616766467063</c:v>
                </c:pt>
                <c:pt idx="43">
                  <c:v>4.4510658682634734</c:v>
                </c:pt>
                <c:pt idx="44">
                  <c:v>4.4506856287425158</c:v>
                </c:pt>
                <c:pt idx="45">
                  <c:v>4.4502395209580845</c:v>
                </c:pt>
                <c:pt idx="46">
                  <c:v>4.449814371257486</c:v>
                </c:pt>
                <c:pt idx="47">
                  <c:v>4.4501526946107788</c:v>
                </c:pt>
                <c:pt idx="48">
                  <c:v>4.450158682634731</c:v>
                </c:pt>
                <c:pt idx="49">
                  <c:v>4.4495299401197608</c:v>
                </c:pt>
                <c:pt idx="50">
                  <c:v>4.4509730538922154</c:v>
                </c:pt>
                <c:pt idx="51">
                  <c:v>4.4539550898203597</c:v>
                </c:pt>
                <c:pt idx="52">
                  <c:v>4.4561287425149709</c:v>
                </c:pt>
                <c:pt idx="53">
                  <c:v>4.4573802395209583</c:v>
                </c:pt>
                <c:pt idx="54">
                  <c:v>4.4588383233532936</c:v>
                </c:pt>
                <c:pt idx="55">
                  <c:v>4.4537005988023948</c:v>
                </c:pt>
                <c:pt idx="56">
                  <c:v>4.4377395209580826</c:v>
                </c:pt>
                <c:pt idx="57">
                  <c:v>4.4279221556886226</c:v>
                </c:pt>
                <c:pt idx="58">
                  <c:v>4.4218802395209575</c:v>
                </c:pt>
                <c:pt idx="59">
                  <c:v>4.4113413173652676</c:v>
                </c:pt>
                <c:pt idx="60">
                  <c:v>4.3964610778443101</c:v>
                </c:pt>
                <c:pt idx="61">
                  <c:v>4.3883263473053873</c:v>
                </c:pt>
                <c:pt idx="62">
                  <c:v>4.3829011976047898</c:v>
                </c:pt>
                <c:pt idx="63">
                  <c:v>4.3782964071856281</c:v>
                </c:pt>
                <c:pt idx="64">
                  <c:v>4.3688203592814361</c:v>
                </c:pt>
                <c:pt idx="65">
                  <c:v>4.3521946107784428</c:v>
                </c:pt>
                <c:pt idx="66">
                  <c:v>4.341616766467066</c:v>
                </c:pt>
                <c:pt idx="67">
                  <c:v>4.333799401197604</c:v>
                </c:pt>
                <c:pt idx="68">
                  <c:v>4.3264041916167661</c:v>
                </c:pt>
                <c:pt idx="69">
                  <c:v>4.3253353293413168</c:v>
                </c:pt>
                <c:pt idx="70">
                  <c:v>4.3225718562874249</c:v>
                </c:pt>
                <c:pt idx="71">
                  <c:v>4.3206017964071854</c:v>
                </c:pt>
                <c:pt idx="72">
                  <c:v>4.3195479041916158</c:v>
                </c:pt>
                <c:pt idx="73">
                  <c:v>4.3179191616766461</c:v>
                </c:pt>
                <c:pt idx="74">
                  <c:v>4.3164550898203586</c:v>
                </c:pt>
                <c:pt idx="75">
                  <c:v>4.3173263473053884</c:v>
                </c:pt>
                <c:pt idx="76">
                  <c:v>4.3248682634730535</c:v>
                </c:pt>
                <c:pt idx="77">
                  <c:v>4.3313473053892215</c:v>
                </c:pt>
                <c:pt idx="78">
                  <c:v>4.33815868263473</c:v>
                </c:pt>
                <c:pt idx="79">
                  <c:v>4.3437904191616763</c:v>
                </c:pt>
                <c:pt idx="80">
                  <c:v>4.3478532934131735</c:v>
                </c:pt>
                <c:pt idx="81">
                  <c:v>4.3512455089820357</c:v>
                </c:pt>
                <c:pt idx="82">
                  <c:v>4.3543233532934122</c:v>
                </c:pt>
                <c:pt idx="83">
                  <c:v>4.3572275449101783</c:v>
                </c:pt>
                <c:pt idx="84">
                  <c:v>4.3596107784431117</c:v>
                </c:pt>
                <c:pt idx="85">
                  <c:v>4.3614970059880216</c:v>
                </c:pt>
                <c:pt idx="86">
                  <c:v>4.362523952095807</c:v>
                </c:pt>
                <c:pt idx="87">
                  <c:v>4.3626616766467059</c:v>
                </c:pt>
                <c:pt idx="88">
                  <c:v>4.3629401197604789</c:v>
                </c:pt>
                <c:pt idx="89">
                  <c:v>4.3586167664670663</c:v>
                </c:pt>
                <c:pt idx="90">
                  <c:v>4.3541706586826345</c:v>
                </c:pt>
                <c:pt idx="91">
                  <c:v>4.3509221556886226</c:v>
                </c:pt>
                <c:pt idx="92">
                  <c:v>4.3482245508982036</c:v>
                </c:pt>
                <c:pt idx="93">
                  <c:v>4.3463862275449099</c:v>
                </c:pt>
                <c:pt idx="94">
                  <c:v>4.3404730538922154</c:v>
                </c:pt>
                <c:pt idx="95">
                  <c:v>4.3238862275449117</c:v>
                </c:pt>
                <c:pt idx="96">
                  <c:v>4.3181526946107791</c:v>
                </c:pt>
                <c:pt idx="97">
                  <c:v>4.31884131736527</c:v>
                </c:pt>
                <c:pt idx="98">
                  <c:v>4.3175179640718566</c:v>
                </c:pt>
                <c:pt idx="99">
                  <c:v>4.3163532934131741</c:v>
                </c:pt>
                <c:pt idx="100">
                  <c:v>4.3156616766467071</c:v>
                </c:pt>
                <c:pt idx="101">
                  <c:v>4.3124610778443113</c:v>
                </c:pt>
                <c:pt idx="102">
                  <c:v>4.2995568862275446</c:v>
                </c:pt>
                <c:pt idx="103">
                  <c:v>4.2908832335329343</c:v>
                </c:pt>
                <c:pt idx="104">
                  <c:v>4.2846886227544916</c:v>
                </c:pt>
                <c:pt idx="105">
                  <c:v>4.2759880239520971</c:v>
                </c:pt>
                <c:pt idx="106">
                  <c:v>4.2602275449101805</c:v>
                </c:pt>
                <c:pt idx="107">
                  <c:v>4.2504550898203606</c:v>
                </c:pt>
                <c:pt idx="108">
                  <c:v>4.2432365269461094</c:v>
                </c:pt>
                <c:pt idx="109">
                  <c:v>4.2365000000000013</c:v>
                </c:pt>
                <c:pt idx="110">
                  <c:v>4.2313233532934138</c:v>
                </c:pt>
                <c:pt idx="111">
                  <c:v>4.2259011976047915</c:v>
                </c:pt>
                <c:pt idx="112">
                  <c:v>4.2228802395209577</c:v>
                </c:pt>
                <c:pt idx="113">
                  <c:v>4.220329341317365</c:v>
                </c:pt>
                <c:pt idx="114">
                  <c:v>4.2181556886227538</c:v>
                </c:pt>
                <c:pt idx="115">
                  <c:v>4.2155209580838324</c:v>
                </c:pt>
                <c:pt idx="116">
                  <c:v>4.2108053892215569</c:v>
                </c:pt>
                <c:pt idx="117">
                  <c:v>4.1977634730538922</c:v>
                </c:pt>
                <c:pt idx="118">
                  <c:v>4.1811586826347309</c:v>
                </c:pt>
                <c:pt idx="119">
                  <c:v>4.1668832335329347</c:v>
                </c:pt>
                <c:pt idx="120">
                  <c:v>4.1584251497005988</c:v>
                </c:pt>
                <c:pt idx="121">
                  <c:v>4.1500299401197598</c:v>
                </c:pt>
                <c:pt idx="122">
                  <c:v>4.1374880239520957</c:v>
                </c:pt>
                <c:pt idx="123">
                  <c:v>4.1186317365269458</c:v>
                </c:pt>
                <c:pt idx="124">
                  <c:v>4.0980568862275453</c:v>
                </c:pt>
                <c:pt idx="125">
                  <c:v>4.0810119760479049</c:v>
                </c:pt>
                <c:pt idx="126">
                  <c:v>4.0680299401197608</c:v>
                </c:pt>
                <c:pt idx="127">
                  <c:v>4.0582754491017976</c:v>
                </c:pt>
                <c:pt idx="128">
                  <c:v>4.0505958083832354</c:v>
                </c:pt>
                <c:pt idx="129">
                  <c:v>4.0432514970059898</c:v>
                </c:pt>
                <c:pt idx="130">
                  <c:v>4.0365748502994032</c:v>
                </c:pt>
                <c:pt idx="131">
                  <c:v>4.03122155688623</c:v>
                </c:pt>
                <c:pt idx="132">
                  <c:v>4.0260958083832357</c:v>
                </c:pt>
                <c:pt idx="133">
                  <c:v>4.0211706586826361</c:v>
                </c:pt>
                <c:pt idx="134">
                  <c:v>4.0162005988023965</c:v>
                </c:pt>
                <c:pt idx="135">
                  <c:v>4.0117125748503009</c:v>
                </c:pt>
                <c:pt idx="136">
                  <c:v>4.0075089820359295</c:v>
                </c:pt>
                <c:pt idx="137">
                  <c:v>4.0035658682634745</c:v>
                </c:pt>
                <c:pt idx="138">
                  <c:v>3.9995359281437133</c:v>
                </c:pt>
                <c:pt idx="139">
                  <c:v>3.9956766467065883</c:v>
                </c:pt>
                <c:pt idx="140">
                  <c:v>3.991913173652696</c:v>
                </c:pt>
                <c:pt idx="141">
                  <c:v>3.9887724550898223</c:v>
                </c:pt>
                <c:pt idx="142">
                  <c:v>3.9858712574850319</c:v>
                </c:pt>
                <c:pt idx="143">
                  <c:v>3.9818532934131747</c:v>
                </c:pt>
                <c:pt idx="144">
                  <c:v>3.9773652694610786</c:v>
                </c:pt>
                <c:pt idx="145">
                  <c:v>3.9730838323353299</c:v>
                </c:pt>
                <c:pt idx="146">
                  <c:v>3.9673712574850302</c:v>
                </c:pt>
                <c:pt idx="147">
                  <c:v>3.9621437125748509</c:v>
                </c:pt>
                <c:pt idx="148">
                  <c:v>3.9582874251497011</c:v>
                </c:pt>
                <c:pt idx="149">
                  <c:v>3.9549041916167673</c:v>
                </c:pt>
                <c:pt idx="150">
                  <c:v>3.9531407185628753</c:v>
                </c:pt>
                <c:pt idx="151">
                  <c:v>3.9491377245508992</c:v>
                </c:pt>
                <c:pt idx="152">
                  <c:v>3.9458473053892225</c:v>
                </c:pt>
                <c:pt idx="153">
                  <c:v>3.9431377245508989</c:v>
                </c:pt>
                <c:pt idx="154">
                  <c:v>3.9407245508982043</c:v>
                </c:pt>
                <c:pt idx="155">
                  <c:v>3.9383143712574862</c:v>
                </c:pt>
                <c:pt idx="156">
                  <c:v>3.9365958083832346</c:v>
                </c:pt>
                <c:pt idx="157">
                  <c:v>3.9349970059880253</c:v>
                </c:pt>
                <c:pt idx="158">
                  <c:v>3.9335419161676657</c:v>
                </c:pt>
                <c:pt idx="159">
                  <c:v>3.932131736526947</c:v>
                </c:pt>
                <c:pt idx="160">
                  <c:v>3.9356586826347311</c:v>
                </c:pt>
                <c:pt idx="161">
                  <c:v>3.9363502994011981</c:v>
                </c:pt>
                <c:pt idx="162">
                  <c:v>3.9375808383233539</c:v>
                </c:pt>
                <c:pt idx="163">
                  <c:v>3.9389071856287434</c:v>
                </c:pt>
                <c:pt idx="164">
                  <c:v>3.9406646706586832</c:v>
                </c:pt>
                <c:pt idx="165">
                  <c:v>3.9437305389221562</c:v>
                </c:pt>
                <c:pt idx="166">
                  <c:v>3.9471706586826354</c:v>
                </c:pt>
                <c:pt idx="167">
                  <c:v>3.9485149700598812</c:v>
                </c:pt>
                <c:pt idx="168">
                  <c:v>3.9493622754491016</c:v>
                </c:pt>
                <c:pt idx="169">
                  <c:v>3.9502544910179642</c:v>
                </c:pt>
                <c:pt idx="170">
                  <c:v>3.9502544910179642</c:v>
                </c:pt>
                <c:pt idx="171">
                  <c:v>3.9589401197604799</c:v>
                </c:pt>
                <c:pt idx="172">
                  <c:v>3.962550898203594</c:v>
                </c:pt>
                <c:pt idx="173">
                  <c:v>3.9646886227544922</c:v>
                </c:pt>
                <c:pt idx="174">
                  <c:v>3.965263473053894</c:v>
                </c:pt>
                <c:pt idx="175">
                  <c:v>3.9658532934131743</c:v>
                </c:pt>
                <c:pt idx="176">
                  <c:v>3.9668832335329358</c:v>
                </c:pt>
                <c:pt idx="177">
                  <c:v>3.9668982035928155</c:v>
                </c:pt>
                <c:pt idx="178">
                  <c:v>3.9654101796407204</c:v>
                </c:pt>
                <c:pt idx="179">
                  <c:v>3.9627934131736544</c:v>
                </c:pt>
                <c:pt idx="180">
                  <c:v>3.9603173652694625</c:v>
                </c:pt>
                <c:pt idx="181">
                  <c:v>3.9589041916167682</c:v>
                </c:pt>
                <c:pt idx="182">
                  <c:v>3.9581047904191631</c:v>
                </c:pt>
                <c:pt idx="183">
                  <c:v>3.9582125748503012</c:v>
                </c:pt>
                <c:pt idx="184">
                  <c:v>3.9587934131736544</c:v>
                </c:pt>
                <c:pt idx="185">
                  <c:v>3.959026946107786</c:v>
                </c:pt>
                <c:pt idx="186">
                  <c:v>3.9582844311377259</c:v>
                </c:pt>
                <c:pt idx="187">
                  <c:v>3.9576467065868273</c:v>
                </c:pt>
                <c:pt idx="188">
                  <c:v>3.9534461077844321</c:v>
                </c:pt>
                <c:pt idx="189">
                  <c:v>3.9481646706586835</c:v>
                </c:pt>
                <c:pt idx="190">
                  <c:v>3.945146706586828</c:v>
                </c:pt>
                <c:pt idx="191">
                  <c:v>3.9430928143712585</c:v>
                </c:pt>
                <c:pt idx="192">
                  <c:v>3.9412844311377255</c:v>
                </c:pt>
                <c:pt idx="193">
                  <c:v>3.9391796407185633</c:v>
                </c:pt>
                <c:pt idx="194">
                  <c:v>3.9372005988023964</c:v>
                </c:pt>
                <c:pt idx="195">
                  <c:v>3.9364550898203601</c:v>
                </c:pt>
                <c:pt idx="196">
                  <c:v>3.936314371257486</c:v>
                </c:pt>
                <c:pt idx="197">
                  <c:v>3.9365928143712585</c:v>
                </c:pt>
                <c:pt idx="198">
                  <c:v>3.9366706586826359</c:v>
                </c:pt>
                <c:pt idx="199">
                  <c:v>3.9368682634730559</c:v>
                </c:pt>
                <c:pt idx="200">
                  <c:v>3.9352514970059902</c:v>
                </c:pt>
                <c:pt idx="201">
                  <c:v>3.9340928143712599</c:v>
                </c:pt>
                <c:pt idx="202">
                  <c:v>3.9334341317365293</c:v>
                </c:pt>
                <c:pt idx="203">
                  <c:v>3.9327784431137744</c:v>
                </c:pt>
                <c:pt idx="204">
                  <c:v>3.9325508982035942</c:v>
                </c:pt>
                <c:pt idx="205">
                  <c:v>3.9321826347305402</c:v>
                </c:pt>
                <c:pt idx="206">
                  <c:v>3.9310059880239532</c:v>
                </c:pt>
                <c:pt idx="207">
                  <c:v>3.9302305389221566</c:v>
                </c:pt>
                <c:pt idx="208">
                  <c:v>3.9298443113772468</c:v>
                </c:pt>
                <c:pt idx="209">
                  <c:v>3.9297994011976063</c:v>
                </c:pt>
                <c:pt idx="210">
                  <c:v>3.9296556886227556</c:v>
                </c:pt>
                <c:pt idx="211">
                  <c:v>3.9284790419161686</c:v>
                </c:pt>
                <c:pt idx="212">
                  <c:v>3.9270688622754508</c:v>
                </c:pt>
                <c:pt idx="213">
                  <c:v>3.9253113772455097</c:v>
                </c:pt>
                <c:pt idx="214">
                  <c:v>3.9234071856287427</c:v>
                </c:pt>
                <c:pt idx="215">
                  <c:v>3.9227275449101797</c:v>
                </c:pt>
                <c:pt idx="216">
                  <c:v>3.9232395209580839</c:v>
                </c:pt>
                <c:pt idx="217">
                  <c:v>3.9236526946107793</c:v>
                </c:pt>
                <c:pt idx="218">
                  <c:v>3.923023952095809</c:v>
                </c:pt>
                <c:pt idx="219">
                  <c:v>3.9226646706586834</c:v>
                </c:pt>
                <c:pt idx="220">
                  <c:v>3.9223922155688635</c:v>
                </c:pt>
                <c:pt idx="221">
                  <c:v>3.9239071856287442</c:v>
                </c:pt>
                <c:pt idx="222">
                  <c:v>3.9239760479041923</c:v>
                </c:pt>
                <c:pt idx="223">
                  <c:v>3.9247395209580849</c:v>
                </c:pt>
                <c:pt idx="224">
                  <c:v>3.9253892215568862</c:v>
                </c:pt>
                <c:pt idx="225">
                  <c:v>3.9264371257485027</c:v>
                </c:pt>
                <c:pt idx="226">
                  <c:v>3.9272844311377253</c:v>
                </c:pt>
                <c:pt idx="227">
                  <c:v>3.9274491017964075</c:v>
                </c:pt>
                <c:pt idx="228">
                  <c:v>3.9274011976047905</c:v>
                </c:pt>
                <c:pt idx="229">
                  <c:v>3.9273982035928143</c:v>
                </c:pt>
                <c:pt idx="230">
                  <c:v>3.9322485029940122</c:v>
                </c:pt>
                <c:pt idx="231">
                  <c:v>3.9384431137724545</c:v>
                </c:pt>
                <c:pt idx="232">
                  <c:v>3.9437604790419161</c:v>
                </c:pt>
                <c:pt idx="233">
                  <c:v>3.9473323353293415</c:v>
                </c:pt>
                <c:pt idx="234">
                  <c:v>3.9494910179640721</c:v>
                </c:pt>
                <c:pt idx="235">
                  <c:v>3.951128742514971</c:v>
                </c:pt>
                <c:pt idx="236">
                  <c:v>3.9525838323353306</c:v>
                </c:pt>
                <c:pt idx="237">
                  <c:v>3.9545538922155701</c:v>
                </c:pt>
                <c:pt idx="238">
                  <c:v>3.9563532934131751</c:v>
                </c:pt>
                <c:pt idx="239">
                  <c:v>3.9586586826347312</c:v>
                </c:pt>
                <c:pt idx="240">
                  <c:v>3.9609101796407193</c:v>
                </c:pt>
                <c:pt idx="241">
                  <c:v>3.9625209580838328</c:v>
                </c:pt>
                <c:pt idx="242">
                  <c:v>3.9638143712574849</c:v>
                </c:pt>
                <c:pt idx="243">
                  <c:v>3.9654550898203591</c:v>
                </c:pt>
                <c:pt idx="244">
                  <c:v>3.9703143712574858</c:v>
                </c:pt>
                <c:pt idx="245">
                  <c:v>3.9749550898203601</c:v>
                </c:pt>
                <c:pt idx="246">
                  <c:v>3.9796766467065874</c:v>
                </c:pt>
                <c:pt idx="247">
                  <c:v>3.9831497005988026</c:v>
                </c:pt>
                <c:pt idx="248">
                  <c:v>3.9801916167664677</c:v>
                </c:pt>
                <c:pt idx="249">
                  <c:v>3.9667125748503005</c:v>
                </c:pt>
                <c:pt idx="250">
                  <c:v>3.9584311377245522</c:v>
                </c:pt>
                <c:pt idx="251">
                  <c:v>3.9557425149700607</c:v>
                </c:pt>
                <c:pt idx="252">
                  <c:v>3.9546556886227551</c:v>
                </c:pt>
                <c:pt idx="253">
                  <c:v>3.954817365269462</c:v>
                </c:pt>
                <c:pt idx="254">
                  <c:v>3.9553113772455104</c:v>
                </c:pt>
                <c:pt idx="255">
                  <c:v>3.9584970059880256</c:v>
                </c:pt>
                <c:pt idx="256">
                  <c:v>3.9617335329341326</c:v>
                </c:pt>
                <c:pt idx="257">
                  <c:v>3.9645778443113784</c:v>
                </c:pt>
                <c:pt idx="258">
                  <c:v>3.965422155688624</c:v>
                </c:pt>
                <c:pt idx="259">
                  <c:v>3.9665000000000012</c:v>
                </c:pt>
                <c:pt idx="260">
                  <c:v>3.9678203592814385</c:v>
                </c:pt>
                <c:pt idx="261">
                  <c:v>3.9712814371257497</c:v>
                </c:pt>
                <c:pt idx="262">
                  <c:v>3.9733443113772466</c:v>
                </c:pt>
                <c:pt idx="263">
                  <c:v>3.9733173652694624</c:v>
                </c:pt>
                <c:pt idx="264">
                  <c:v>3.9732724550898215</c:v>
                </c:pt>
                <c:pt idx="265">
                  <c:v>3.9738502994011986</c:v>
                </c:pt>
                <c:pt idx="266">
                  <c:v>3.9739251497005994</c:v>
                </c:pt>
                <c:pt idx="267">
                  <c:v>3.9741526946107784</c:v>
                </c:pt>
                <c:pt idx="268">
                  <c:v>3.9747245508982028</c:v>
                </c:pt>
                <c:pt idx="269">
                  <c:v>3.9745449101796404</c:v>
                </c:pt>
                <c:pt idx="270">
                  <c:v>3.9744221556886217</c:v>
                </c:pt>
                <c:pt idx="271">
                  <c:v>3.9741916167664653</c:v>
                </c:pt>
                <c:pt idx="272">
                  <c:v>3.9751317365269441</c:v>
                </c:pt>
                <c:pt idx="273">
                  <c:v>3.9776826347305372</c:v>
                </c:pt>
                <c:pt idx="274">
                  <c:v>3.9787814371257473</c:v>
                </c:pt>
                <c:pt idx="275">
                  <c:v>3.9800628742514945</c:v>
                </c:pt>
                <c:pt idx="276">
                  <c:v>3.9802844311377226</c:v>
                </c:pt>
                <c:pt idx="277">
                  <c:v>3.9804461077844291</c:v>
                </c:pt>
                <c:pt idx="278">
                  <c:v>3.9818113772455068</c:v>
                </c:pt>
                <c:pt idx="279">
                  <c:v>3.9835299401197584</c:v>
                </c:pt>
                <c:pt idx="280">
                  <c:v>3.9847275449101773</c:v>
                </c:pt>
                <c:pt idx="281">
                  <c:v>3.9860149700598773</c:v>
                </c:pt>
                <c:pt idx="282">
                  <c:v>3.9872335329341286</c:v>
                </c:pt>
                <c:pt idx="283">
                  <c:v>3.9884431137724512</c:v>
                </c:pt>
                <c:pt idx="284">
                  <c:v>3.9890898203592773</c:v>
                </c:pt>
                <c:pt idx="285">
                  <c:v>3.9902724550898161</c:v>
                </c:pt>
                <c:pt idx="286">
                  <c:v>3.9947514970059843</c:v>
                </c:pt>
                <c:pt idx="287">
                  <c:v>3.999191616766463</c:v>
                </c:pt>
                <c:pt idx="288">
                  <c:v>4.0010179640718526</c:v>
                </c:pt>
                <c:pt idx="289">
                  <c:v>3.998053892215566</c:v>
                </c:pt>
                <c:pt idx="290">
                  <c:v>3.9957395209580806</c:v>
                </c:pt>
                <c:pt idx="291">
                  <c:v>3.9946736526946074</c:v>
                </c:pt>
                <c:pt idx="292">
                  <c:v>3.9943982035928114</c:v>
                </c:pt>
                <c:pt idx="293">
                  <c:v>3.9931706586826317</c:v>
                </c:pt>
                <c:pt idx="294">
                  <c:v>3.9853532934131706</c:v>
                </c:pt>
                <c:pt idx="295">
                  <c:v>3.9779790419161656</c:v>
                </c:pt>
                <c:pt idx="296">
                  <c:v>3.9721676646706565</c:v>
                </c:pt>
                <c:pt idx="297">
                  <c:v>3.968350299401195</c:v>
                </c:pt>
                <c:pt idx="298">
                  <c:v>3.9663712574850281</c:v>
                </c:pt>
                <c:pt idx="299">
                  <c:v>3.9649131736526932</c:v>
                </c:pt>
                <c:pt idx="300">
                  <c:v>3.9585419161676634</c:v>
                </c:pt>
                <c:pt idx="301">
                  <c:v>3.9428233532934125</c:v>
                </c:pt>
                <c:pt idx="302">
                  <c:v>3.9296317365269449</c:v>
                </c:pt>
                <c:pt idx="303">
                  <c:v>3.922706586826346</c:v>
                </c:pt>
                <c:pt idx="304">
                  <c:v>3.9179610778443106</c:v>
                </c:pt>
                <c:pt idx="305">
                  <c:v>3.9152215568862268</c:v>
                </c:pt>
                <c:pt idx="306">
                  <c:v>3.9137604790419154</c:v>
                </c:pt>
                <c:pt idx="307">
                  <c:v>3.9132275449101783</c:v>
                </c:pt>
                <c:pt idx="308">
                  <c:v>3.9083113772455076</c:v>
                </c:pt>
                <c:pt idx="309">
                  <c:v>3.895272455089819</c:v>
                </c:pt>
                <c:pt idx="310">
                  <c:v>3.8878173652694588</c:v>
                </c:pt>
                <c:pt idx="311">
                  <c:v>3.8827275449101779</c:v>
                </c:pt>
                <c:pt idx="312">
                  <c:v>3.8797245508982021</c:v>
                </c:pt>
                <c:pt idx="313">
                  <c:v>3.8796047904191604</c:v>
                </c:pt>
                <c:pt idx="314">
                  <c:v>3.8896856287425137</c:v>
                </c:pt>
                <c:pt idx="315">
                  <c:v>3.8965449101796397</c:v>
                </c:pt>
                <c:pt idx="316">
                  <c:v>3.9013143712574845</c:v>
                </c:pt>
                <c:pt idx="317">
                  <c:v>3.9051287425149699</c:v>
                </c:pt>
                <c:pt idx="318">
                  <c:v>3.9078023952095799</c:v>
                </c:pt>
                <c:pt idx="319">
                  <c:v>3.9084820359281425</c:v>
                </c:pt>
                <c:pt idx="320">
                  <c:v>3.9088502994011964</c:v>
                </c:pt>
                <c:pt idx="321">
                  <c:v>3.9104790419161661</c:v>
                </c:pt>
                <c:pt idx="322">
                  <c:v>3.9124790419161672</c:v>
                </c:pt>
                <c:pt idx="323">
                  <c:v>3.9141317365269459</c:v>
                </c:pt>
                <c:pt idx="324">
                  <c:v>3.9172065868263473</c:v>
                </c:pt>
                <c:pt idx="325">
                  <c:v>3.9171736526946108</c:v>
                </c:pt>
                <c:pt idx="326">
                  <c:v>3.9131706586826347</c:v>
                </c:pt>
                <c:pt idx="327">
                  <c:v>3.9108473053892214</c:v>
                </c:pt>
                <c:pt idx="328">
                  <c:v>3.9127664670658682</c:v>
                </c:pt>
                <c:pt idx="329">
                  <c:v>3.9150658682634734</c:v>
                </c:pt>
                <c:pt idx="330">
                  <c:v>3.9181826347305391</c:v>
                </c:pt>
                <c:pt idx="331">
                  <c:v>3.9201167664670655</c:v>
                </c:pt>
                <c:pt idx="332">
                  <c:v>3.9218113772455094</c:v>
                </c:pt>
                <c:pt idx="333">
                  <c:v>3.9280449101796417</c:v>
                </c:pt>
                <c:pt idx="334">
                  <c:v>3.9327574850299412</c:v>
                </c:pt>
                <c:pt idx="335">
                  <c:v>3.9375628742514981</c:v>
                </c:pt>
                <c:pt idx="336">
                  <c:v>3.943176646706589</c:v>
                </c:pt>
                <c:pt idx="337">
                  <c:v>3.9487185628742538</c:v>
                </c:pt>
                <c:pt idx="338">
                  <c:v>3.9533173652694629</c:v>
                </c:pt>
                <c:pt idx="339">
                  <c:v>3.9571766467065888</c:v>
                </c:pt>
                <c:pt idx="340">
                  <c:v>3.9606167664670671</c:v>
                </c:pt>
                <c:pt idx="341">
                  <c:v>3.9639730538922171</c:v>
                </c:pt>
                <c:pt idx="342">
                  <c:v>3.967556886227547</c:v>
                </c:pt>
                <c:pt idx="343">
                  <c:v>3.9701407185628756</c:v>
                </c:pt>
                <c:pt idx="344">
                  <c:v>3.9753862275449108</c:v>
                </c:pt>
                <c:pt idx="345">
                  <c:v>3.9752724550898209</c:v>
                </c:pt>
                <c:pt idx="346">
                  <c:v>3.9753293413173658</c:v>
                </c:pt>
                <c:pt idx="347">
                  <c:v>3.9796317365269473</c:v>
                </c:pt>
                <c:pt idx="348">
                  <c:v>3.9876137724550906</c:v>
                </c:pt>
                <c:pt idx="349">
                  <c:v>3.9997365269461094</c:v>
                </c:pt>
                <c:pt idx="350">
                  <c:v>4.0133622754491034</c:v>
                </c:pt>
                <c:pt idx="351">
                  <c:v>4.0269880239520974</c:v>
                </c:pt>
                <c:pt idx="352">
                  <c:v>4.0401107784431156</c:v>
                </c:pt>
                <c:pt idx="353">
                  <c:v>4.0480658682634756</c:v>
                </c:pt>
                <c:pt idx="354">
                  <c:v>4.0540209580838358</c:v>
                </c:pt>
                <c:pt idx="355">
                  <c:v>4.0583383233532961</c:v>
                </c:pt>
                <c:pt idx="356">
                  <c:v>4.061907185628745</c:v>
                </c:pt>
                <c:pt idx="357">
                  <c:v>4.0544281437125775</c:v>
                </c:pt>
                <c:pt idx="358">
                  <c:v>4.0499311377245526</c:v>
                </c:pt>
                <c:pt idx="359">
                  <c:v>4.0470508982035946</c:v>
                </c:pt>
                <c:pt idx="360">
                  <c:v>4.043739520958086</c:v>
                </c:pt>
                <c:pt idx="361">
                  <c:v>4.0368562874251506</c:v>
                </c:pt>
                <c:pt idx="362">
                  <c:v>4.0328053892215578</c:v>
                </c:pt>
                <c:pt idx="363">
                  <c:v>4.0304041916167677</c:v>
                </c:pt>
                <c:pt idx="364">
                  <c:v>4.0285508982035934</c:v>
                </c:pt>
                <c:pt idx="365">
                  <c:v>4.0372425149700604</c:v>
                </c:pt>
                <c:pt idx="366">
                  <c:v>4.0428712574850305</c:v>
                </c:pt>
                <c:pt idx="367">
                  <c:v>4.0408173652694614</c:v>
                </c:pt>
                <c:pt idx="368">
                  <c:v>4.0406167664670658</c:v>
                </c:pt>
                <c:pt idx="369">
                  <c:v>4.0398892215568862</c:v>
                </c:pt>
                <c:pt idx="370">
                  <c:v>4.0388652694610769</c:v>
                </c:pt>
                <c:pt idx="371">
                  <c:v>4.0378323353293402</c:v>
                </c:pt>
                <c:pt idx="372">
                  <c:v>4.0371526946107776</c:v>
                </c:pt>
                <c:pt idx="373">
                  <c:v>4.0368772455089816</c:v>
                </c:pt>
                <c:pt idx="374">
                  <c:v>4.0367065868263472</c:v>
                </c:pt>
                <c:pt idx="375">
                  <c:v>4.0366646706586833</c:v>
                </c:pt>
                <c:pt idx="376">
                  <c:v>4.0392485029940115</c:v>
                </c:pt>
                <c:pt idx="377">
                  <c:v>4.0441766467065863</c:v>
                </c:pt>
                <c:pt idx="378">
                  <c:v>4.047766467065868</c:v>
                </c:pt>
                <c:pt idx="379">
                  <c:v>4.0515059880239512</c:v>
                </c:pt>
                <c:pt idx="380">
                  <c:v>4.0550359281437114</c:v>
                </c:pt>
                <c:pt idx="381">
                  <c:v>4.0575179640718551</c:v>
                </c:pt>
                <c:pt idx="382">
                  <c:v>4.0594251497005969</c:v>
                </c:pt>
                <c:pt idx="383">
                  <c:v>4.0614670658682615</c:v>
                </c:pt>
                <c:pt idx="384">
                  <c:v>4.0625089820359266</c:v>
                </c:pt>
                <c:pt idx="385">
                  <c:v>4.0633592814371244</c:v>
                </c:pt>
                <c:pt idx="386">
                  <c:v>4.0639101796407164</c:v>
                </c:pt>
                <c:pt idx="387">
                  <c:v>4.0650419161676634</c:v>
                </c:pt>
                <c:pt idx="388">
                  <c:v>4.0692544910179622</c:v>
                </c:pt>
                <c:pt idx="389">
                  <c:v>4.0726287425149685</c:v>
                </c:pt>
                <c:pt idx="390">
                  <c:v>4.0758712574850282</c:v>
                </c:pt>
                <c:pt idx="391">
                  <c:v>4.0789880239520944</c:v>
                </c:pt>
                <c:pt idx="392">
                  <c:v>4.081721556886226</c:v>
                </c:pt>
                <c:pt idx="393">
                  <c:v>4.0840179640718546</c:v>
                </c:pt>
                <c:pt idx="394">
                  <c:v>4.085685628742513</c:v>
                </c:pt>
                <c:pt idx="395">
                  <c:v>4.0863982035928128</c:v>
                </c:pt>
                <c:pt idx="396">
                  <c:v>4.0869281437125737</c:v>
                </c:pt>
                <c:pt idx="397">
                  <c:v>4.0884011976047896</c:v>
                </c:pt>
                <c:pt idx="398">
                  <c:v>4.0900179640718548</c:v>
                </c:pt>
                <c:pt idx="399">
                  <c:v>4.093757485029939</c:v>
                </c:pt>
                <c:pt idx="400">
                  <c:v>4.0988682634730527</c:v>
                </c:pt>
                <c:pt idx="401">
                  <c:v>4.1031826347305378</c:v>
                </c:pt>
                <c:pt idx="402">
                  <c:v>4.1035029940119756</c:v>
                </c:pt>
                <c:pt idx="403">
                  <c:v>4.0972874251497</c:v>
                </c:pt>
                <c:pt idx="404">
                  <c:v>4.0947844311377253</c:v>
                </c:pt>
                <c:pt idx="405">
                  <c:v>4.1003832335329342</c:v>
                </c:pt>
                <c:pt idx="406">
                  <c:v>4.1049760479041915</c:v>
                </c:pt>
                <c:pt idx="407">
                  <c:v>4.1085449101796412</c:v>
                </c:pt>
                <c:pt idx="408">
                  <c:v>4.1114161676646708</c:v>
                </c:pt>
                <c:pt idx="409">
                  <c:v>4.1122005988023949</c:v>
                </c:pt>
                <c:pt idx="410">
                  <c:v>4.1058802395209577</c:v>
                </c:pt>
                <c:pt idx="411">
                  <c:v>4.1005299401197606</c:v>
                </c:pt>
                <c:pt idx="412">
                  <c:v>4.1020179640718561</c:v>
                </c:pt>
                <c:pt idx="413">
                  <c:v>4.1053083832335338</c:v>
                </c:pt>
                <c:pt idx="414">
                  <c:v>4.1077275449101798</c:v>
                </c:pt>
                <c:pt idx="415">
                  <c:v>4.109347305389222</c:v>
                </c:pt>
                <c:pt idx="416">
                  <c:v>4.1103083832335328</c:v>
                </c:pt>
                <c:pt idx="417">
                  <c:v>4.110338323353294</c:v>
                </c:pt>
                <c:pt idx="418">
                  <c:v>4.110958083832335</c:v>
                </c:pt>
                <c:pt idx="419">
                  <c:v>4.111649700598802</c:v>
                </c:pt>
                <c:pt idx="420">
                  <c:v>4.1117095808383235</c:v>
                </c:pt>
                <c:pt idx="421">
                  <c:v>4.1120449101796401</c:v>
                </c:pt>
                <c:pt idx="422">
                  <c:v>4.1121616766467062</c:v>
                </c:pt>
                <c:pt idx="423">
                  <c:v>4.113080838323353</c:v>
                </c:pt>
                <c:pt idx="424">
                  <c:v>4.1175449101796406</c:v>
                </c:pt>
                <c:pt idx="425">
                  <c:v>4.1226826347305394</c:v>
                </c:pt>
                <c:pt idx="426">
                  <c:v>4.1281676646706593</c:v>
                </c:pt>
                <c:pt idx="427">
                  <c:v>4.1326856287425162</c:v>
                </c:pt>
                <c:pt idx="428">
                  <c:v>4.1367694610778454</c:v>
                </c:pt>
                <c:pt idx="429">
                  <c:v>4.1407365269461094</c:v>
                </c:pt>
                <c:pt idx="430">
                  <c:v>4.1398652694610796</c:v>
                </c:pt>
                <c:pt idx="431">
                  <c:v>4.1348802395209585</c:v>
                </c:pt>
                <c:pt idx="432">
                  <c:v>4.133784431137725</c:v>
                </c:pt>
                <c:pt idx="433">
                  <c:v>4.1332904191616784</c:v>
                </c:pt>
                <c:pt idx="434">
                  <c:v>4.1329251497005997</c:v>
                </c:pt>
                <c:pt idx="435">
                  <c:v>4.138074850299402</c:v>
                </c:pt>
                <c:pt idx="436">
                  <c:v>4.1530928143712584</c:v>
                </c:pt>
                <c:pt idx="437">
                  <c:v>4.1608443113772458</c:v>
                </c:pt>
                <c:pt idx="438">
                  <c:v>4.1663862275449111</c:v>
                </c:pt>
                <c:pt idx="439">
                  <c:v>4.1715299401197621</c:v>
                </c:pt>
                <c:pt idx="440">
                  <c:v>4.1759221556886237</c:v>
                </c:pt>
                <c:pt idx="441">
                  <c:v>4.1792604790419166</c:v>
                </c:pt>
                <c:pt idx="442">
                  <c:v>4.1820479041916174</c:v>
                </c:pt>
                <c:pt idx="443">
                  <c:v>4.1920778443113784</c:v>
                </c:pt>
                <c:pt idx="444">
                  <c:v>4.1976706586826369</c:v>
                </c:pt>
                <c:pt idx="445">
                  <c:v>4.2021526946107803</c:v>
                </c:pt>
                <c:pt idx="446">
                  <c:v>4.2048383233532958</c:v>
                </c:pt>
                <c:pt idx="447">
                  <c:v>4.2074670658682658</c:v>
                </c:pt>
                <c:pt idx="448">
                  <c:v>4.2112155688622774</c:v>
                </c:pt>
                <c:pt idx="449">
                  <c:v>4.2149161676646729</c:v>
                </c:pt>
                <c:pt idx="450">
                  <c:v>4.2179221556886244</c:v>
                </c:pt>
                <c:pt idx="451">
                  <c:v>4.227943113772457</c:v>
                </c:pt>
                <c:pt idx="452">
                  <c:v>4.2440239520958105</c:v>
                </c:pt>
                <c:pt idx="453">
                  <c:v>4.2608443113772481</c:v>
                </c:pt>
                <c:pt idx="454">
                  <c:v>4.273703592814373</c:v>
                </c:pt>
                <c:pt idx="455">
                  <c:v>4.2822934131736545</c:v>
                </c:pt>
                <c:pt idx="456">
                  <c:v>4.2920748502994037</c:v>
                </c:pt>
                <c:pt idx="457">
                  <c:v>4.3007395209580865</c:v>
                </c:pt>
                <c:pt idx="458">
                  <c:v>4.3144850299401236</c:v>
                </c:pt>
                <c:pt idx="459">
                  <c:v>4.3287305389221595</c:v>
                </c:pt>
                <c:pt idx="460">
                  <c:v>4.3407365269461113</c:v>
                </c:pt>
                <c:pt idx="461">
                  <c:v>4.3512005988023983</c:v>
                </c:pt>
                <c:pt idx="462">
                  <c:v>4.3596976047904228</c:v>
                </c:pt>
                <c:pt idx="463">
                  <c:v>4.3674580838323385</c:v>
                </c:pt>
                <c:pt idx="464">
                  <c:v>4.3755808383233568</c:v>
                </c:pt>
                <c:pt idx="465">
                  <c:v>4.383170658682638</c:v>
                </c:pt>
                <c:pt idx="466">
                  <c:v>4.3891676646706621</c:v>
                </c:pt>
                <c:pt idx="467">
                  <c:v>4.3955209580838357</c:v>
                </c:pt>
                <c:pt idx="468">
                  <c:v>4.4010748502994037</c:v>
                </c:pt>
                <c:pt idx="469">
                  <c:v>4.4063952095808414</c:v>
                </c:pt>
                <c:pt idx="470">
                  <c:v>4.4112664670658708</c:v>
                </c:pt>
                <c:pt idx="471">
                  <c:v>4.4162814371257513</c:v>
                </c:pt>
                <c:pt idx="472">
                  <c:v>4.4214760479041946</c:v>
                </c:pt>
                <c:pt idx="473">
                  <c:v>4.4267514970059914</c:v>
                </c:pt>
                <c:pt idx="474">
                  <c:v>4.4320209580838359</c:v>
                </c:pt>
                <c:pt idx="475">
                  <c:v>4.4369670658682665</c:v>
                </c:pt>
                <c:pt idx="476">
                  <c:v>4.4422724550898236</c:v>
                </c:pt>
                <c:pt idx="477">
                  <c:v>4.4477335329341345</c:v>
                </c:pt>
                <c:pt idx="478">
                  <c:v>4.4533023952095832</c:v>
                </c:pt>
                <c:pt idx="479">
                  <c:v>4.4582994011976069</c:v>
                </c:pt>
                <c:pt idx="480">
                  <c:v>4.4624640718562896</c:v>
                </c:pt>
                <c:pt idx="481">
                  <c:v>4.4672724550898222</c:v>
                </c:pt>
                <c:pt idx="482">
                  <c:v>4.4722574850299424</c:v>
                </c:pt>
                <c:pt idx="483">
                  <c:v>4.4770329341317394</c:v>
                </c:pt>
                <c:pt idx="484">
                  <c:v>4.4802694610778468</c:v>
                </c:pt>
                <c:pt idx="485">
                  <c:v>4.4856556886227583</c:v>
                </c:pt>
                <c:pt idx="486">
                  <c:v>4.4906017964071889</c:v>
                </c:pt>
                <c:pt idx="487">
                  <c:v>4.4954880239520989</c:v>
                </c:pt>
                <c:pt idx="488">
                  <c:v>4.5004922155688654</c:v>
                </c:pt>
                <c:pt idx="489">
                  <c:v>4.5055820359281462</c:v>
                </c:pt>
                <c:pt idx="490">
                  <c:v>4.510028143712578</c:v>
                </c:pt>
                <c:pt idx="491">
                  <c:v>4.514408383233536</c:v>
                </c:pt>
                <c:pt idx="492">
                  <c:v>4.5188574850299421</c:v>
                </c:pt>
                <c:pt idx="493">
                  <c:v>4.5231149700598827</c:v>
                </c:pt>
                <c:pt idx="494">
                  <c:v>4.5229053892215596</c:v>
                </c:pt>
                <c:pt idx="495">
                  <c:v>4.5313335329341342</c:v>
                </c:pt>
                <c:pt idx="496">
                  <c:v>4.5371958083832356</c:v>
                </c:pt>
                <c:pt idx="497">
                  <c:v>4.5415730538922174</c:v>
                </c:pt>
                <c:pt idx="498">
                  <c:v>4.5443365269461085</c:v>
                </c:pt>
                <c:pt idx="499">
                  <c:v>4.5452137724550914</c:v>
                </c:pt>
                <c:pt idx="500">
                  <c:v>4.5448634730538942</c:v>
                </c:pt>
                <c:pt idx="501">
                  <c:v>4.5460161676646731</c:v>
                </c:pt>
                <c:pt idx="502">
                  <c:v>4.5488305389221573</c:v>
                </c:pt>
                <c:pt idx="503">
                  <c:v>4.5542407185628759</c:v>
                </c:pt>
                <c:pt idx="504">
                  <c:v>4.5591808383233543</c:v>
                </c:pt>
                <c:pt idx="505">
                  <c:v>4.5541389221556896</c:v>
                </c:pt>
                <c:pt idx="506">
                  <c:v>4.554123952095809</c:v>
                </c:pt>
                <c:pt idx="507">
                  <c:v>4.554561077844312</c:v>
                </c:pt>
                <c:pt idx="508">
                  <c:v>4.5557826347305399</c:v>
                </c:pt>
                <c:pt idx="509">
                  <c:v>4.5581658682634743</c:v>
                </c:pt>
                <c:pt idx="510">
                  <c:v>4.5612137724550914</c:v>
                </c:pt>
                <c:pt idx="511">
                  <c:v>4.5646299401197625</c:v>
                </c:pt>
                <c:pt idx="512">
                  <c:v>4.568279640718564</c:v>
                </c:pt>
                <c:pt idx="513">
                  <c:v>4.5721688622754506</c:v>
                </c:pt>
                <c:pt idx="514">
                  <c:v>4.5757137724550905</c:v>
                </c:pt>
                <c:pt idx="515">
                  <c:v>4.5783395209580844</c:v>
                </c:pt>
                <c:pt idx="516">
                  <c:v>4.5812227544910193</c:v>
                </c:pt>
                <c:pt idx="517">
                  <c:v>4.5837616766467084</c:v>
                </c:pt>
                <c:pt idx="518">
                  <c:v>4.5860191616766484</c:v>
                </c:pt>
                <c:pt idx="519">
                  <c:v>4.5922616766467081</c:v>
                </c:pt>
                <c:pt idx="520">
                  <c:v>4.6054323353293425</c:v>
                </c:pt>
                <c:pt idx="521">
                  <c:v>4.6226449101796412</c:v>
                </c:pt>
                <c:pt idx="522">
                  <c:v>4.6365461077844312</c:v>
                </c:pt>
                <c:pt idx="523">
                  <c:v>4.6452077844311379</c:v>
                </c:pt>
                <c:pt idx="524">
                  <c:v>4.6414113772455092</c:v>
                </c:pt>
                <c:pt idx="525">
                  <c:v>4.6461243243243251</c:v>
                </c:pt>
                <c:pt idx="526">
                  <c:v>4.6505554216867475</c:v>
                </c:pt>
                <c:pt idx="527">
                  <c:v>4.6556809667673722</c:v>
                </c:pt>
                <c:pt idx="528">
                  <c:v>4.6611466666666672</c:v>
                </c:pt>
                <c:pt idx="529">
                  <c:v>4.6657094224924016</c:v>
                </c:pt>
                <c:pt idx="530">
                  <c:v>4.670086585365854</c:v>
                </c:pt>
                <c:pt idx="531">
                  <c:v>4.6652115853658538</c:v>
                </c:pt>
                <c:pt idx="532">
                  <c:v>4.6696841463414636</c:v>
                </c:pt>
                <c:pt idx="533">
                  <c:v>4.6725164634146337</c:v>
                </c:pt>
                <c:pt idx="534">
                  <c:v>4.6760926829268294</c:v>
                </c:pt>
                <c:pt idx="535">
                  <c:v>4.6796597560975606</c:v>
                </c:pt>
                <c:pt idx="536">
                  <c:v>4.6831536585365852</c:v>
                </c:pt>
                <c:pt idx="537">
                  <c:v>4.6893884146341458</c:v>
                </c:pt>
                <c:pt idx="538">
                  <c:v>4.695403658536585</c:v>
                </c:pt>
                <c:pt idx="539">
                  <c:v>4.7009981707317063</c:v>
                </c:pt>
                <c:pt idx="540">
                  <c:v>4.707101829268292</c:v>
                </c:pt>
                <c:pt idx="541">
                  <c:v>4.7125317073170727</c:v>
                </c:pt>
                <c:pt idx="542">
                  <c:v>4.7170408536585375</c:v>
                </c:pt>
                <c:pt idx="543">
                  <c:v>4.7210621951219514</c:v>
                </c:pt>
                <c:pt idx="544">
                  <c:v>4.7255317073170744</c:v>
                </c:pt>
                <c:pt idx="545">
                  <c:v>4.7301109756097572</c:v>
                </c:pt>
                <c:pt idx="546">
                  <c:v>4.7312939024390248</c:v>
                </c:pt>
                <c:pt idx="547">
                  <c:v>4.7371327217125385</c:v>
                </c:pt>
                <c:pt idx="548">
                  <c:v>4.7435871165644174</c:v>
                </c:pt>
                <c:pt idx="549">
                  <c:v>4.7489243076923087</c:v>
                </c:pt>
                <c:pt idx="550">
                  <c:v>4.7531586419753085</c:v>
                </c:pt>
                <c:pt idx="551">
                  <c:v>4.7520938271604942</c:v>
                </c:pt>
                <c:pt idx="552">
                  <c:v>4.7556740740740739</c:v>
                </c:pt>
                <c:pt idx="553">
                  <c:v>4.7596555555555566</c:v>
                </c:pt>
                <c:pt idx="554">
                  <c:v>4.7650691358024702</c:v>
                </c:pt>
                <c:pt idx="555">
                  <c:v>4.7692543209876543</c:v>
                </c:pt>
                <c:pt idx="556">
                  <c:v>4.7737358024691368</c:v>
                </c:pt>
                <c:pt idx="557">
                  <c:v>4.7784148148148144</c:v>
                </c:pt>
                <c:pt idx="558">
                  <c:v>4.7840135802469135</c:v>
                </c:pt>
                <c:pt idx="559">
                  <c:v>4.78948888888889</c:v>
                </c:pt>
                <c:pt idx="560">
                  <c:v>4.7946216049382722</c:v>
                </c:pt>
                <c:pt idx="561">
                  <c:v>4.7992265432098771</c:v>
                </c:pt>
                <c:pt idx="562">
                  <c:v>4.8036000000000012</c:v>
                </c:pt>
                <c:pt idx="563">
                  <c:v>4.8077759259259274</c:v>
                </c:pt>
                <c:pt idx="564">
                  <c:v>4.8066524691358037</c:v>
                </c:pt>
                <c:pt idx="565">
                  <c:v>4.8030104938271618</c:v>
                </c:pt>
                <c:pt idx="566">
                  <c:v>4.8028376543209879</c:v>
                </c:pt>
                <c:pt idx="567">
                  <c:v>4.804195679012345</c:v>
                </c:pt>
                <c:pt idx="568">
                  <c:v>4.8068314814814812</c:v>
                </c:pt>
                <c:pt idx="569">
                  <c:v>4.8097419753086417</c:v>
                </c:pt>
                <c:pt idx="570">
                  <c:v>4.8120722222222216</c:v>
                </c:pt>
                <c:pt idx="571">
                  <c:v>4.814501234567901</c:v>
                </c:pt>
                <c:pt idx="572">
                  <c:v>4.8169395061728393</c:v>
                </c:pt>
                <c:pt idx="573">
                  <c:v>4.8190722222222222</c:v>
                </c:pt>
                <c:pt idx="574">
                  <c:v>4.820581481481482</c:v>
                </c:pt>
                <c:pt idx="575">
                  <c:v>4.8226462962962966</c:v>
                </c:pt>
                <c:pt idx="576">
                  <c:v>4.8249117283950627</c:v>
                </c:pt>
                <c:pt idx="577">
                  <c:v>4.826164814814816</c:v>
                </c:pt>
                <c:pt idx="578">
                  <c:v>4.8241895061728401</c:v>
                </c:pt>
                <c:pt idx="579">
                  <c:v>4.8232975308641981</c:v>
                </c:pt>
                <c:pt idx="580">
                  <c:v>4.823464197530865</c:v>
                </c:pt>
                <c:pt idx="581">
                  <c:v>4.8231061728395064</c:v>
                </c:pt>
                <c:pt idx="582">
                  <c:v>4.8225104938271608</c:v>
                </c:pt>
                <c:pt idx="583">
                  <c:v>4.8213808641975309</c:v>
                </c:pt>
                <c:pt idx="584">
                  <c:v>4.8192388888888891</c:v>
                </c:pt>
                <c:pt idx="585">
                  <c:v>4.8171895061728396</c:v>
                </c:pt>
                <c:pt idx="586">
                  <c:v>4.816198765432099</c:v>
                </c:pt>
                <c:pt idx="587">
                  <c:v>4.8152851851851857</c:v>
                </c:pt>
                <c:pt idx="588">
                  <c:v>4.8155413580246913</c:v>
                </c:pt>
                <c:pt idx="589">
                  <c:v>4.8132728395061726</c:v>
                </c:pt>
                <c:pt idx="590">
                  <c:v>4.8114395061728397</c:v>
                </c:pt>
                <c:pt idx="591">
                  <c:v>4.8084611111111117</c:v>
                </c:pt>
                <c:pt idx="592">
                  <c:v>4.8062697530864202</c:v>
                </c:pt>
                <c:pt idx="593">
                  <c:v>4.8051493827160492</c:v>
                </c:pt>
                <c:pt idx="594">
                  <c:v>4.804297530864198</c:v>
                </c:pt>
                <c:pt idx="595">
                  <c:v>4.8007203703703709</c:v>
                </c:pt>
                <c:pt idx="596">
                  <c:v>4.7981092592592596</c:v>
                </c:pt>
                <c:pt idx="597">
                  <c:v>4.7965135802469145</c:v>
                </c:pt>
                <c:pt idx="598">
                  <c:v>4.8058160493827158</c:v>
                </c:pt>
                <c:pt idx="599">
                  <c:v>4.8103901234567896</c:v>
                </c:pt>
                <c:pt idx="600">
                  <c:v>4.8142543209876543</c:v>
                </c:pt>
                <c:pt idx="601">
                  <c:v>4.8173469135802467</c:v>
                </c:pt>
                <c:pt idx="602">
                  <c:v>4.8215259259259264</c:v>
                </c:pt>
                <c:pt idx="603">
                  <c:v>4.8249703703703704</c:v>
                </c:pt>
                <c:pt idx="604">
                  <c:v>4.8286586419753093</c:v>
                </c:pt>
                <c:pt idx="605">
                  <c:v>4.8307265432098765</c:v>
                </c:pt>
                <c:pt idx="606">
                  <c:v>4.8331123456790124</c:v>
                </c:pt>
                <c:pt idx="607">
                  <c:v>4.8352388888888882</c:v>
                </c:pt>
                <c:pt idx="608">
                  <c:v>4.8377327160493815</c:v>
                </c:pt>
                <c:pt idx="609">
                  <c:v>4.8400444444444437</c:v>
                </c:pt>
                <c:pt idx="610">
                  <c:v>4.8424549382716053</c:v>
                </c:pt>
                <c:pt idx="611">
                  <c:v>4.8445845679012347</c:v>
                </c:pt>
                <c:pt idx="612">
                  <c:v>4.8456000000000001</c:v>
                </c:pt>
                <c:pt idx="613">
                  <c:v>4.8488098765432106</c:v>
                </c:pt>
                <c:pt idx="614">
                  <c:v>4.8535475308641978</c:v>
                </c:pt>
                <c:pt idx="615">
                  <c:v>4.8570598765432109</c:v>
                </c:pt>
                <c:pt idx="616">
                  <c:v>4.8601925925925933</c:v>
                </c:pt>
                <c:pt idx="617">
                  <c:v>4.8628777777777774</c:v>
                </c:pt>
                <c:pt idx="618">
                  <c:v>4.8659487654320976</c:v>
                </c:pt>
                <c:pt idx="619">
                  <c:v>4.8681987654320977</c:v>
                </c:pt>
                <c:pt idx="620">
                  <c:v>4.8669395061728382</c:v>
                </c:pt>
                <c:pt idx="621">
                  <c:v>4.8663160493827151</c:v>
                </c:pt>
                <c:pt idx="622">
                  <c:v>4.8662080246913568</c:v>
                </c:pt>
                <c:pt idx="623">
                  <c:v>4.8665506172839512</c:v>
                </c:pt>
                <c:pt idx="624">
                  <c:v>4.8680629629629628</c:v>
                </c:pt>
                <c:pt idx="625">
                  <c:v>4.8700938271604928</c:v>
                </c:pt>
                <c:pt idx="626">
                  <c:v>4.8715907407407402</c:v>
                </c:pt>
                <c:pt idx="627">
                  <c:v>4.8727080246913568</c:v>
                </c:pt>
                <c:pt idx="628">
                  <c:v>4.8741709876543196</c:v>
                </c:pt>
                <c:pt idx="629">
                  <c:v>4.8753345679012341</c:v>
                </c:pt>
                <c:pt idx="630">
                  <c:v>4.8772049382716043</c:v>
                </c:pt>
                <c:pt idx="631">
                  <c:v>4.8792790123456786</c:v>
                </c:pt>
                <c:pt idx="632">
                  <c:v>4.8804796296296296</c:v>
                </c:pt>
                <c:pt idx="633">
                  <c:v>4.8811679012345675</c:v>
                </c:pt>
                <c:pt idx="634">
                  <c:v>4.8818623456790116</c:v>
                </c:pt>
                <c:pt idx="635">
                  <c:v>4.8817265432098766</c:v>
                </c:pt>
                <c:pt idx="636">
                  <c:v>4.8820969135802468</c:v>
                </c:pt>
                <c:pt idx="637">
                  <c:v>4.8826061728395054</c:v>
                </c:pt>
                <c:pt idx="638">
                  <c:v>4.8837111111111104</c:v>
                </c:pt>
                <c:pt idx="639">
                  <c:v>4.887402469135802</c:v>
                </c:pt>
                <c:pt idx="640">
                  <c:v>4.8894117283950607</c:v>
                </c:pt>
                <c:pt idx="641">
                  <c:v>4.8904888888888882</c:v>
                </c:pt>
                <c:pt idx="642">
                  <c:v>4.891368518518517</c:v>
                </c:pt>
                <c:pt idx="643">
                  <c:v>4.8912296296296285</c:v>
                </c:pt>
                <c:pt idx="644">
                  <c:v>4.8913839506172838</c:v>
                </c:pt>
                <c:pt idx="645">
                  <c:v>4.8931339506172833</c:v>
                </c:pt>
                <c:pt idx="646">
                  <c:v>4.8939765432098756</c:v>
                </c:pt>
                <c:pt idx="647">
                  <c:v>4.8925166666666673</c:v>
                </c:pt>
                <c:pt idx="648">
                  <c:v>4.881272839506174</c:v>
                </c:pt>
                <c:pt idx="649">
                  <c:v>4.8740135802469133</c:v>
                </c:pt>
                <c:pt idx="650">
                  <c:v>4.8690938271604933</c:v>
                </c:pt>
                <c:pt idx="651">
                  <c:v>4.865479629629629</c:v>
                </c:pt>
                <c:pt idx="652">
                  <c:v>4.8626617283950608</c:v>
                </c:pt>
                <c:pt idx="653">
                  <c:v>4.8604302469135794</c:v>
                </c:pt>
                <c:pt idx="654">
                  <c:v>4.858032098765432</c:v>
                </c:pt>
                <c:pt idx="655">
                  <c:v>4.8558253086419754</c:v>
                </c:pt>
                <c:pt idx="656">
                  <c:v>4.8552265432098753</c:v>
                </c:pt>
                <c:pt idx="657">
                  <c:v>4.8542388888888883</c:v>
                </c:pt>
                <c:pt idx="658">
                  <c:v>4.8503253086419749</c:v>
                </c:pt>
                <c:pt idx="659">
                  <c:v>4.8456277777777768</c:v>
                </c:pt>
                <c:pt idx="660">
                  <c:v>4.8424364197530867</c:v>
                </c:pt>
                <c:pt idx="661">
                  <c:v>4.8397296296296295</c:v>
                </c:pt>
                <c:pt idx="662">
                  <c:v>4.8347882716049382</c:v>
                </c:pt>
                <c:pt idx="663">
                  <c:v>4.8305629629629632</c:v>
                </c:pt>
                <c:pt idx="664">
                  <c:v>4.8196401234567912</c:v>
                </c:pt>
                <c:pt idx="665">
                  <c:v>4.8129858024691359</c:v>
                </c:pt>
                <c:pt idx="666">
                  <c:v>4.8074858024691363</c:v>
                </c:pt>
                <c:pt idx="667">
                  <c:v>4.7983685185185188</c:v>
                </c:pt>
                <c:pt idx="668">
                  <c:v>4.79226975308642</c:v>
                </c:pt>
                <c:pt idx="669">
                  <c:v>4.7870320987654322</c:v>
                </c:pt>
                <c:pt idx="670">
                  <c:v>4.7812574074074075</c:v>
                </c:pt>
                <c:pt idx="671">
                  <c:v>4.774887037037038</c:v>
                </c:pt>
                <c:pt idx="672">
                  <c:v>4.7679950617283957</c:v>
                </c:pt>
                <c:pt idx="673">
                  <c:v>4.7657543209876545</c:v>
                </c:pt>
                <c:pt idx="674">
                  <c:v>4.7777851851851851</c:v>
                </c:pt>
                <c:pt idx="675">
                  <c:v>4.787279012345679</c:v>
                </c:pt>
                <c:pt idx="676">
                  <c:v>4.7929611111111106</c:v>
                </c:pt>
                <c:pt idx="677">
                  <c:v>4.7974796296296294</c:v>
                </c:pt>
                <c:pt idx="678">
                  <c:v>4.7968839506172838</c:v>
                </c:pt>
                <c:pt idx="679">
                  <c:v>4.7889734567901234</c:v>
                </c:pt>
                <c:pt idx="680">
                  <c:v>4.7798993827160494</c:v>
                </c:pt>
                <c:pt idx="681">
                  <c:v>4.7710043209876538</c:v>
                </c:pt>
                <c:pt idx="682">
                  <c:v>4.7616246913580236</c:v>
                </c:pt>
                <c:pt idx="683">
                  <c:v>4.7491833333333329</c:v>
                </c:pt>
                <c:pt idx="684">
                  <c:v>4.7352265432098752</c:v>
                </c:pt>
                <c:pt idx="685">
                  <c:v>4.7205845679012342</c:v>
                </c:pt>
                <c:pt idx="686">
                  <c:v>4.7063685185185173</c:v>
                </c:pt>
                <c:pt idx="687">
                  <c:v>4.6972419753086401</c:v>
                </c:pt>
                <c:pt idx="688">
                  <c:v>4.6903746913580227</c:v>
                </c:pt>
                <c:pt idx="689">
                  <c:v>4.6851154320987636</c:v>
                </c:pt>
                <c:pt idx="690">
                  <c:v>4.690427160493825</c:v>
                </c:pt>
                <c:pt idx="691">
                  <c:v>4.6927975308641958</c:v>
                </c:pt>
                <c:pt idx="692">
                  <c:v>4.690751234567899</c:v>
                </c:pt>
                <c:pt idx="693">
                  <c:v>4.6904024691358002</c:v>
                </c:pt>
                <c:pt idx="694">
                  <c:v>4.6894672839506146</c:v>
                </c:pt>
                <c:pt idx="695">
                  <c:v>4.6882944444444421</c:v>
                </c:pt>
                <c:pt idx="696">
                  <c:v>4.6869240740740707</c:v>
                </c:pt>
                <c:pt idx="697">
                  <c:v>4.6891030864197498</c:v>
                </c:pt>
                <c:pt idx="698">
                  <c:v>4.6909858024691324</c:v>
                </c:pt>
                <c:pt idx="699">
                  <c:v>4.6820691358024646</c:v>
                </c:pt>
                <c:pt idx="700">
                  <c:v>4.6737913580246868</c:v>
                </c:pt>
                <c:pt idx="701">
                  <c:v>4.6690537037036979</c:v>
                </c:pt>
                <c:pt idx="702">
                  <c:v>4.6659395061728342</c:v>
                </c:pt>
                <c:pt idx="703">
                  <c:v>4.6628345679012284</c:v>
                </c:pt>
                <c:pt idx="704">
                  <c:v>4.660137037037031</c:v>
                </c:pt>
                <c:pt idx="705">
                  <c:v>4.659346913580241</c:v>
                </c:pt>
                <c:pt idx="706">
                  <c:v>4.6589086419753025</c:v>
                </c:pt>
                <c:pt idx="707">
                  <c:v>4.6584888888888845</c:v>
                </c:pt>
                <c:pt idx="708">
                  <c:v>4.65803518518518</c:v>
                </c:pt>
                <c:pt idx="709">
                  <c:v>4.6577913580246859</c:v>
                </c:pt>
                <c:pt idx="710">
                  <c:v>4.6630320987654263</c:v>
                </c:pt>
                <c:pt idx="711">
                  <c:v>4.6634302469135749</c:v>
                </c:pt>
                <c:pt idx="712">
                  <c:v>4.6665537037036975</c:v>
                </c:pt>
                <c:pt idx="713">
                  <c:v>4.6736771604938205</c:v>
                </c:pt>
                <c:pt idx="714">
                  <c:v>4.6767265432098704</c:v>
                </c:pt>
                <c:pt idx="715">
                  <c:v>4.6784518518518459</c:v>
                </c:pt>
                <c:pt idx="716">
                  <c:v>4.6794611111111051</c:v>
                </c:pt>
                <c:pt idx="717">
                  <c:v>4.6796185185185122</c:v>
                </c:pt>
                <c:pt idx="718">
                  <c:v>4.6787327160493764</c:v>
                </c:pt>
                <c:pt idx="719">
                  <c:v>4.6769055555555488</c:v>
                </c:pt>
                <c:pt idx="720">
                  <c:v>4.6753067901234493</c:v>
                </c:pt>
                <c:pt idx="721">
                  <c:v>4.6733345679012279</c:v>
                </c:pt>
                <c:pt idx="722">
                  <c:v>4.6680783950617206</c:v>
                </c:pt>
                <c:pt idx="723">
                  <c:v>4.6638746913580169</c:v>
                </c:pt>
                <c:pt idx="724">
                  <c:v>4.6597080246913496</c:v>
                </c:pt>
                <c:pt idx="725">
                  <c:v>4.655890123456782</c:v>
                </c:pt>
                <c:pt idx="726">
                  <c:v>4.6525104938271529</c:v>
                </c:pt>
                <c:pt idx="727">
                  <c:v>4.6498222222222143</c:v>
                </c:pt>
                <c:pt idx="728">
                  <c:v>4.6476061728394988</c:v>
                </c:pt>
                <c:pt idx="729">
                  <c:v>4.6457728395061659</c:v>
                </c:pt>
                <c:pt idx="730">
                  <c:v>4.6436246913580179</c:v>
                </c:pt>
                <c:pt idx="731">
                  <c:v>4.6411308641975237</c:v>
                </c:pt>
                <c:pt idx="732">
                  <c:v>4.6400629629629568</c:v>
                </c:pt>
                <c:pt idx="733">
                  <c:v>4.6495074074074019</c:v>
                </c:pt>
                <c:pt idx="734">
                  <c:v>4.6544487654320932</c:v>
                </c:pt>
                <c:pt idx="735">
                  <c:v>4.6673561728395008</c:v>
                </c:pt>
                <c:pt idx="736">
                  <c:v>4.6777265432098707</c:v>
                </c:pt>
                <c:pt idx="737">
                  <c:v>4.6829611111111049</c:v>
                </c:pt>
                <c:pt idx="738">
                  <c:v>4.6856339506172784</c:v>
                </c:pt>
                <c:pt idx="739">
                  <c:v>4.6798067901234512</c:v>
                </c:pt>
                <c:pt idx="740">
                  <c:v>4.6752111111111061</c:v>
                </c:pt>
                <c:pt idx="741">
                  <c:v>4.6714024691357974</c:v>
                </c:pt>
                <c:pt idx="742">
                  <c:v>4.6681833333333289</c:v>
                </c:pt>
                <c:pt idx="743">
                  <c:v>4.6651802469135761</c:v>
                </c:pt>
                <c:pt idx="744">
                  <c:v>4.6630444444444397</c:v>
                </c:pt>
                <c:pt idx="745">
                  <c:v>4.6616864197530825</c:v>
                </c:pt>
                <c:pt idx="746">
                  <c:v>4.6531123456790082</c:v>
                </c:pt>
                <c:pt idx="747">
                  <c:v>4.6449024691357979</c:v>
                </c:pt>
                <c:pt idx="748">
                  <c:v>4.6386864197530819</c:v>
                </c:pt>
                <c:pt idx="749">
                  <c:v>4.6341432098765392</c:v>
                </c:pt>
                <c:pt idx="750">
                  <c:v>4.631183333333329</c:v>
                </c:pt>
                <c:pt idx="751">
                  <c:v>4.6353098765432064</c:v>
                </c:pt>
                <c:pt idx="752">
                  <c:v>4.6365783950617256</c:v>
                </c:pt>
                <c:pt idx="753">
                  <c:v>4.6368962962962925</c:v>
                </c:pt>
                <c:pt idx="754">
                  <c:v>4.63726358024691</c:v>
                </c:pt>
                <c:pt idx="755">
                  <c:v>4.6372728395061698</c:v>
                </c:pt>
                <c:pt idx="756">
                  <c:v>4.637405555555552</c:v>
                </c:pt>
                <c:pt idx="757">
                  <c:v>4.6366462962962931</c:v>
                </c:pt>
                <c:pt idx="758">
                  <c:v>4.6329179012345643</c:v>
                </c:pt>
                <c:pt idx="759">
                  <c:v>4.6278129629629605</c:v>
                </c:pt>
                <c:pt idx="760">
                  <c:v>4.6241246913580216</c:v>
                </c:pt>
                <c:pt idx="761">
                  <c:v>4.6372481481481458</c:v>
                </c:pt>
                <c:pt idx="762">
                  <c:v>4.645137037037034</c:v>
                </c:pt>
                <c:pt idx="763">
                  <c:v>4.6488314814814791</c:v>
                </c:pt>
                <c:pt idx="764">
                  <c:v>4.6517265432098736</c:v>
                </c:pt>
                <c:pt idx="765">
                  <c:v>4.6535938271604911</c:v>
                </c:pt>
                <c:pt idx="766">
                  <c:v>4.6540567901234535</c:v>
                </c:pt>
                <c:pt idx="767">
                  <c:v>4.654393209876539</c:v>
                </c:pt>
                <c:pt idx="768">
                  <c:v>4.6546555555555527</c:v>
                </c:pt>
                <c:pt idx="769">
                  <c:v>4.6491339506172809</c:v>
                </c:pt>
                <c:pt idx="770">
                  <c:v>4.6335629629629596</c:v>
                </c:pt>
                <c:pt idx="771">
                  <c:v>4.6255999999999968</c:v>
                </c:pt>
                <c:pt idx="772">
                  <c:v>4.6199456790123428</c:v>
                </c:pt>
                <c:pt idx="773">
                  <c:v>4.6144919753086393</c:v>
                </c:pt>
                <c:pt idx="774">
                  <c:v>4.6107141975308616</c:v>
                </c:pt>
                <c:pt idx="775">
                  <c:v>4.608137037037034</c:v>
                </c:pt>
                <c:pt idx="776">
                  <c:v>4.6054456790123428</c:v>
                </c:pt>
                <c:pt idx="777">
                  <c:v>4.5961925925925904</c:v>
                </c:pt>
                <c:pt idx="778">
                  <c:v>4.5902141975308624</c:v>
                </c:pt>
                <c:pt idx="779">
                  <c:v>4.5854117283950586</c:v>
                </c:pt>
                <c:pt idx="780">
                  <c:v>4.5811740740740712</c:v>
                </c:pt>
                <c:pt idx="781">
                  <c:v>4.5780969135802438</c:v>
                </c:pt>
                <c:pt idx="782">
                  <c:v>4.5742388888888845</c:v>
                </c:pt>
                <c:pt idx="783">
                  <c:v>4.5706648148148119</c:v>
                </c:pt>
                <c:pt idx="784">
                  <c:v>4.5679024691357997</c:v>
                </c:pt>
                <c:pt idx="785">
                  <c:v>4.5578623456790091</c:v>
                </c:pt>
                <c:pt idx="786">
                  <c:v>4.5430722222222206</c:v>
                </c:pt>
                <c:pt idx="787">
                  <c:v>4.5292635802469121</c:v>
                </c:pt>
                <c:pt idx="788">
                  <c:v>4.5199117283950594</c:v>
                </c:pt>
                <c:pt idx="789">
                  <c:v>4.514433333333332</c:v>
                </c:pt>
                <c:pt idx="790">
                  <c:v>4.51008148148148</c:v>
                </c:pt>
                <c:pt idx="791">
                  <c:v>4.5066802469135787</c:v>
                </c:pt>
                <c:pt idx="792">
                  <c:v>4.4999487654320971</c:v>
                </c:pt>
                <c:pt idx="793">
                  <c:v>4.4961308641975295</c:v>
                </c:pt>
                <c:pt idx="794">
                  <c:v>4.49318024691358</c:v>
                </c:pt>
                <c:pt idx="795">
                  <c:v>4.4906432098765423</c:v>
                </c:pt>
                <c:pt idx="796">
                  <c:v>4.4923222222222217</c:v>
                </c:pt>
                <c:pt idx="797">
                  <c:v>4.4930722222222217</c:v>
                </c:pt>
                <c:pt idx="798">
                  <c:v>4.4928654320987649</c:v>
                </c:pt>
                <c:pt idx="799">
                  <c:v>4.4923345679012332</c:v>
                </c:pt>
                <c:pt idx="800">
                  <c:v>4.4918592592592574</c:v>
                </c:pt>
                <c:pt idx="801">
                  <c:v>4.4907296296296284</c:v>
                </c:pt>
                <c:pt idx="802">
                  <c:v>4.4897111111111094</c:v>
                </c:pt>
                <c:pt idx="803">
                  <c:v>4.4893623456790106</c:v>
                </c:pt>
                <c:pt idx="804">
                  <c:v>4.4901833333333325</c:v>
                </c:pt>
                <c:pt idx="805">
                  <c:v>4.4901987654320976</c:v>
                </c:pt>
                <c:pt idx="806">
                  <c:v>4.4900753086419742</c:v>
                </c:pt>
                <c:pt idx="807">
                  <c:v>4.4896308641975304</c:v>
                </c:pt>
                <c:pt idx="808">
                  <c:v>4.4885351851851851</c:v>
                </c:pt>
                <c:pt idx="809">
                  <c:v>4.4874734567901235</c:v>
                </c:pt>
                <c:pt idx="810">
                  <c:v>4.4864456790123457</c:v>
                </c:pt>
                <c:pt idx="811">
                  <c:v>4.4849086419753084</c:v>
                </c:pt>
                <c:pt idx="812">
                  <c:v>4.4838469135802468</c:v>
                </c:pt>
                <c:pt idx="813">
                  <c:v>4.4832358024691352</c:v>
                </c:pt>
                <c:pt idx="814">
                  <c:v>4.4831771604938266</c:v>
                </c:pt>
                <c:pt idx="815">
                  <c:v>4.4824024691358026</c:v>
                </c:pt>
                <c:pt idx="816">
                  <c:v>4.4811123456790121</c:v>
                </c:pt>
                <c:pt idx="817">
                  <c:v>4.4890012345679011</c:v>
                </c:pt>
                <c:pt idx="818">
                  <c:v>4.497856172839505</c:v>
                </c:pt>
                <c:pt idx="819">
                  <c:v>4.4957820987654316</c:v>
                </c:pt>
                <c:pt idx="820">
                  <c:v>4.5027481481481484</c:v>
                </c:pt>
                <c:pt idx="821">
                  <c:v>4.5064425925925926</c:v>
                </c:pt>
                <c:pt idx="822">
                  <c:v>4.5080154320987651</c:v>
                </c:pt>
                <c:pt idx="823">
                  <c:v>4.5092191358024687</c:v>
                </c:pt>
                <c:pt idx="824">
                  <c:v>4.5225617283950612</c:v>
                </c:pt>
                <c:pt idx="825">
                  <c:v>4.5227469135802458</c:v>
                </c:pt>
                <c:pt idx="826">
                  <c:v>4.5223395061728384</c:v>
                </c:pt>
                <c:pt idx="827">
                  <c:v>4.5215895061728375</c:v>
                </c:pt>
                <c:pt idx="828">
                  <c:v>4.5200586419753073</c:v>
                </c:pt>
                <c:pt idx="829">
                  <c:v>4.5121975308641966</c:v>
                </c:pt>
                <c:pt idx="830">
                  <c:v>4.5067345679012343</c:v>
                </c:pt>
                <c:pt idx="831">
                  <c:v>4.5032407407407407</c:v>
                </c:pt>
                <c:pt idx="832">
                  <c:v>4.5001296296296305</c:v>
                </c:pt>
                <c:pt idx="833">
                  <c:v>4.5004166666666663</c:v>
                </c:pt>
                <c:pt idx="834">
                  <c:v>4.5026080246913587</c:v>
                </c:pt>
                <c:pt idx="835">
                  <c:v>4.5029444444444451</c:v>
                </c:pt>
                <c:pt idx="836">
                  <c:v>4.5012376543209882</c:v>
                </c:pt>
                <c:pt idx="837">
                  <c:v>4.4967932098765431</c:v>
                </c:pt>
                <c:pt idx="838">
                  <c:v>4.4936358024691359</c:v>
                </c:pt>
                <c:pt idx="839">
                  <c:v>4.4909290123456787</c:v>
                </c:pt>
                <c:pt idx="840">
                  <c:v>4.4882098765432099</c:v>
                </c:pt>
                <c:pt idx="841">
                  <c:v>4.4859413580246912</c:v>
                </c:pt>
                <c:pt idx="842">
                  <c:v>4.483422839506173</c:v>
                </c:pt>
                <c:pt idx="843">
                  <c:v>4.4797716049382714</c:v>
                </c:pt>
                <c:pt idx="844">
                  <c:v>4.4754012345679008</c:v>
                </c:pt>
                <c:pt idx="845">
                  <c:v>4.4713179012345678</c:v>
                </c:pt>
                <c:pt idx="846">
                  <c:v>4.4679228395061727</c:v>
                </c:pt>
                <c:pt idx="847">
                  <c:v>4.4648086419753081</c:v>
                </c:pt>
                <c:pt idx="848">
                  <c:v>4.4621882716049379</c:v>
                </c:pt>
                <c:pt idx="849">
                  <c:v>4.4599043209876532</c:v>
                </c:pt>
                <c:pt idx="850">
                  <c:v>4.4568703703703694</c:v>
                </c:pt>
                <c:pt idx="851">
                  <c:v>4.4539969135802453</c:v>
                </c:pt>
                <c:pt idx="852">
                  <c:v>4.4521851851851837</c:v>
                </c:pt>
                <c:pt idx="853">
                  <c:v>4.446037037037037</c:v>
                </c:pt>
                <c:pt idx="854">
                  <c:v>4.433496913580246</c:v>
                </c:pt>
                <c:pt idx="855">
                  <c:v>4.417978395061728</c:v>
                </c:pt>
                <c:pt idx="856">
                  <c:v>4.405240740740739</c:v>
                </c:pt>
                <c:pt idx="857">
                  <c:v>4.3972160493827159</c:v>
                </c:pt>
                <c:pt idx="858">
                  <c:v>4.4021728395061723</c:v>
                </c:pt>
                <c:pt idx="859">
                  <c:v>4.4000369230769225</c:v>
                </c:pt>
                <c:pt idx="860">
                  <c:v>4.3996901840490796</c:v>
                </c:pt>
                <c:pt idx="861">
                  <c:v>4.3990642201834858</c:v>
                </c:pt>
                <c:pt idx="862">
                  <c:v>4.3979237804878046</c:v>
                </c:pt>
                <c:pt idx="863">
                  <c:v>4.396367781155015</c:v>
                </c:pt>
                <c:pt idx="864">
                  <c:v>4.3940818181818182</c:v>
                </c:pt>
                <c:pt idx="865">
                  <c:v>4.3997181818181819</c:v>
                </c:pt>
                <c:pt idx="866">
                  <c:v>4.397112121212122</c:v>
                </c:pt>
                <c:pt idx="867">
                  <c:v>4.3945030303030306</c:v>
                </c:pt>
                <c:pt idx="868">
                  <c:v>4.3918393939393949</c:v>
                </c:pt>
                <c:pt idx="869">
                  <c:v>4.389236363636364</c:v>
                </c:pt>
                <c:pt idx="870">
                  <c:v>4.3865060606060604</c:v>
                </c:pt>
                <c:pt idx="871">
                  <c:v>4.3808545454545458</c:v>
                </c:pt>
                <c:pt idx="872">
                  <c:v>4.3751757575757573</c:v>
                </c:pt>
                <c:pt idx="873">
                  <c:v>4.3709696969696976</c:v>
                </c:pt>
                <c:pt idx="874">
                  <c:v>4.3666666666666671</c:v>
                </c:pt>
                <c:pt idx="875">
                  <c:v>4.3627969696969702</c:v>
                </c:pt>
                <c:pt idx="876">
                  <c:v>4.3594333333333344</c:v>
                </c:pt>
                <c:pt idx="877">
                  <c:v>4.3562727272727289</c:v>
                </c:pt>
                <c:pt idx="878">
                  <c:v>4.3528060606060608</c:v>
                </c:pt>
                <c:pt idx="879">
                  <c:v>4.3491272727272738</c:v>
                </c:pt>
                <c:pt idx="880">
                  <c:v>4.3494333333333346</c:v>
                </c:pt>
                <c:pt idx="881">
                  <c:v>4.3460211480362547</c:v>
                </c:pt>
                <c:pt idx="882">
                  <c:v>4.3429969879518087</c:v>
                </c:pt>
                <c:pt idx="883">
                  <c:v>4.3394894894894911</c:v>
                </c:pt>
                <c:pt idx="884">
                  <c:v>4.3353203592814378</c:v>
                </c:pt>
                <c:pt idx="885">
                  <c:v>4.3346017964071866</c:v>
                </c:pt>
                <c:pt idx="886">
                  <c:v>4.32991017964072</c:v>
                </c:pt>
                <c:pt idx="887">
                  <c:v>4.3248922155688643</c:v>
                </c:pt>
                <c:pt idx="888">
                  <c:v>4.318245508982038</c:v>
                </c:pt>
                <c:pt idx="889">
                  <c:v>4.3115059880239528</c:v>
                </c:pt>
                <c:pt idx="890">
                  <c:v>4.3062305389221569</c:v>
                </c:pt>
                <c:pt idx="891">
                  <c:v>4.3003143712574863</c:v>
                </c:pt>
                <c:pt idx="892">
                  <c:v>4.2932185628742534</c:v>
                </c:pt>
                <c:pt idx="893">
                  <c:v>4.2865029940119781</c:v>
                </c:pt>
                <c:pt idx="894">
                  <c:v>4.2809610778443137</c:v>
                </c:pt>
                <c:pt idx="895">
                  <c:v>4.276634730538925</c:v>
                </c:pt>
                <c:pt idx="896">
                  <c:v>4.2726916167664699</c:v>
                </c:pt>
                <c:pt idx="897">
                  <c:v>4.2688532934131755</c:v>
                </c:pt>
                <c:pt idx="898">
                  <c:v>4.2652275449101813</c:v>
                </c:pt>
                <c:pt idx="899">
                  <c:v>4.2684431137724577</c:v>
                </c:pt>
                <c:pt idx="900">
                  <c:v>4.2677425149700623</c:v>
                </c:pt>
                <c:pt idx="901">
                  <c:v>4.2661407185628768</c:v>
                </c:pt>
                <c:pt idx="902">
                  <c:v>4.2635329341317396</c:v>
                </c:pt>
                <c:pt idx="903">
                  <c:v>4.2609550898203619</c:v>
                </c:pt>
                <c:pt idx="904">
                  <c:v>4.2587095808383255</c:v>
                </c:pt>
                <c:pt idx="905">
                  <c:v>4.2562485029940147</c:v>
                </c:pt>
                <c:pt idx="906">
                  <c:v>4.2528443113772481</c:v>
                </c:pt>
                <c:pt idx="907">
                  <c:v>4.2496347305389248</c:v>
                </c:pt>
                <c:pt idx="908">
                  <c:v>4.2476796407185651</c:v>
                </c:pt>
                <c:pt idx="909">
                  <c:v>4.2450389221556906</c:v>
                </c:pt>
                <c:pt idx="910">
                  <c:v>4.2425538922155708</c:v>
                </c:pt>
                <c:pt idx="911">
                  <c:v>4.2410179640718573</c:v>
                </c:pt>
                <c:pt idx="912">
                  <c:v>4.2386856283998799</c:v>
                </c:pt>
                <c:pt idx="913">
                  <c:v>4.2357005981285436</c:v>
                </c:pt>
                <c:pt idx="914">
                  <c:v>4.2322664662663829</c:v>
                </c:pt>
                <c:pt idx="915">
                  <c:v>4.2300598793772188</c:v>
                </c:pt>
                <c:pt idx="916">
                  <c:v>4.2280778435404445</c:v>
                </c:pt>
                <c:pt idx="917">
                  <c:v>4.2257694601812785</c:v>
                </c:pt>
                <c:pt idx="918">
                  <c:v>4.2247035922604423</c:v>
                </c:pt>
                <c:pt idx="919">
                  <c:v>4.2237694602269631</c:v>
                </c:pt>
                <c:pt idx="920">
                  <c:v>4.2216377237970981</c:v>
                </c:pt>
                <c:pt idx="921">
                  <c:v>4.2197544905154309</c:v>
                </c:pt>
                <c:pt idx="922">
                  <c:v>4.2177005985511293</c:v>
                </c:pt>
                <c:pt idx="923">
                  <c:v>4.214994011393566</c:v>
                </c:pt>
                <c:pt idx="924">
                  <c:v>4.2121257480518564</c:v>
                </c:pt>
                <c:pt idx="925">
                  <c:v>4.2109071854174518</c:v>
                </c:pt>
                <c:pt idx="926">
                  <c:v>4.2089880237008304</c:v>
                </c:pt>
                <c:pt idx="927">
                  <c:v>4.2061467065011691</c:v>
                </c:pt>
                <c:pt idx="928">
                  <c:v>4.2038892212428038</c:v>
                </c:pt>
                <c:pt idx="929">
                  <c:v>4.2030958078293041</c:v>
                </c:pt>
                <c:pt idx="930">
                  <c:v>4.2023982027076698</c:v>
                </c:pt>
                <c:pt idx="931">
                  <c:v>4.2021377236029362</c:v>
                </c:pt>
                <c:pt idx="932">
                  <c:v>4.1917724541190164</c:v>
                </c:pt>
                <c:pt idx="933">
                  <c:v>4.185479041025312</c:v>
                </c:pt>
                <c:pt idx="934">
                  <c:v>4.1794131727903929</c:v>
                </c:pt>
                <c:pt idx="935">
                  <c:v>4.1746676639454119</c:v>
                </c:pt>
                <c:pt idx="936">
                  <c:v>4.1691047898823657</c:v>
                </c:pt>
                <c:pt idx="937">
                  <c:v>4.1643712571195524</c:v>
                </c:pt>
                <c:pt idx="938">
                  <c:v>4.1595149696944027</c:v>
                </c:pt>
                <c:pt idx="939">
                  <c:v>4.1560329334179107</c:v>
                </c:pt>
                <c:pt idx="940">
                  <c:v>4.1516347297908309</c:v>
                </c:pt>
                <c:pt idx="941">
                  <c:v>4.1479221552660377</c:v>
                </c:pt>
                <c:pt idx="942">
                  <c:v>4.1473473048067389</c:v>
                </c:pt>
                <c:pt idx="943">
                  <c:v>4.1453293408776481</c:v>
                </c:pt>
                <c:pt idx="944">
                  <c:v>4.1435628735662231</c:v>
                </c:pt>
                <c:pt idx="945">
                  <c:v>4.1419970051771164</c:v>
                </c:pt>
                <c:pt idx="946">
                  <c:v>4.1406796396278356</c:v>
                </c:pt>
                <c:pt idx="947">
                  <c:v>4.1370748492600686</c:v>
                </c:pt>
                <c:pt idx="948">
                  <c:v>4.1324131728417877</c:v>
                </c:pt>
                <c:pt idx="949">
                  <c:v>4.1289999993661226</c:v>
                </c:pt>
                <c:pt idx="950">
                  <c:v>4.1261167656732907</c:v>
                </c:pt>
                <c:pt idx="951">
                  <c:v>4.1234520948604203</c:v>
                </c:pt>
                <c:pt idx="952">
                  <c:v>4.1206287415555867</c:v>
                </c:pt>
                <c:pt idx="953">
                  <c:v>4.1186496998278699</c:v>
                </c:pt>
                <c:pt idx="954">
                  <c:v>4.1163473047382126</c:v>
                </c:pt>
                <c:pt idx="955">
                  <c:v>4.1126616761613057</c:v>
                </c:pt>
                <c:pt idx="956">
                  <c:v>4.109428143318544</c:v>
                </c:pt>
                <c:pt idx="957">
                  <c:v>4.1064341316680011</c:v>
                </c:pt>
                <c:pt idx="958">
                  <c:v>4.1026167663642754</c:v>
                </c:pt>
                <c:pt idx="959">
                  <c:v>4.099146706683908</c:v>
                </c:pt>
                <c:pt idx="960">
                  <c:v>4.0962784431194841</c:v>
                </c:pt>
                <c:pt idx="961">
                  <c:v>4.0931167663300112</c:v>
                </c:pt>
                <c:pt idx="962">
                  <c:v>4.0893652691926787</c:v>
                </c:pt>
                <c:pt idx="963">
                  <c:v>4.0860658681435504</c:v>
                </c:pt>
                <c:pt idx="964">
                  <c:v>4.0831167661472714</c:v>
                </c:pt>
                <c:pt idx="965">
                  <c:v>4.0800179636606915</c:v>
                </c:pt>
                <c:pt idx="966">
                  <c:v>4.0772544904754549</c:v>
                </c:pt>
                <c:pt idx="967">
                  <c:v>4.0751377243224729</c:v>
                </c:pt>
                <c:pt idx="968">
                  <c:v>4.07242814376397</c:v>
                </c:pt>
                <c:pt idx="969">
                  <c:v>4.0689281436383355</c:v>
                </c:pt>
                <c:pt idx="970">
                  <c:v>4.0655928143826783</c:v>
                </c:pt>
                <c:pt idx="971">
                  <c:v>4.0629101795664795</c:v>
                </c:pt>
                <c:pt idx="972">
                  <c:v>4.0596467064897457</c:v>
                </c:pt>
                <c:pt idx="973">
                  <c:v>4.0532125745305043</c:v>
                </c:pt>
                <c:pt idx="974">
                  <c:v>4.0486497002618744</c:v>
                </c:pt>
                <c:pt idx="975">
                  <c:v>4.0450718558077314</c:v>
                </c:pt>
                <c:pt idx="976">
                  <c:v>4.0405508977695836</c:v>
                </c:pt>
                <c:pt idx="977">
                  <c:v>4.0364371252174136</c:v>
                </c:pt>
                <c:pt idx="978">
                  <c:v>4.0326886221548746</c:v>
                </c:pt>
                <c:pt idx="979">
                  <c:v>4.0282934128995418</c:v>
                </c:pt>
                <c:pt idx="980">
                  <c:v>4.0255808378436599</c:v>
                </c:pt>
                <c:pt idx="981">
                  <c:v>4.0232095806670038</c:v>
                </c:pt>
                <c:pt idx="982">
                  <c:v>4.0224341313482039</c:v>
                </c:pt>
                <c:pt idx="983">
                  <c:v>4.0222035929400048</c:v>
                </c:pt>
                <c:pt idx="984">
                  <c:v>4.0210838324952256</c:v>
                </c:pt>
                <c:pt idx="985">
                  <c:v>4.0218682637243202</c:v>
                </c:pt>
                <c:pt idx="986">
                  <c:v>4.0360209570102343</c:v>
                </c:pt>
                <c:pt idx="987">
                  <c:v>4.0408473048638438</c:v>
                </c:pt>
                <c:pt idx="988">
                  <c:v>4.0439491009169704</c:v>
                </c:pt>
                <c:pt idx="989">
                  <c:v>4.0447904178139691</c:v>
                </c:pt>
                <c:pt idx="990">
                  <c:v>4.0421407169296346</c:v>
                </c:pt>
                <c:pt idx="991">
                  <c:v>4.0399401180530017</c:v>
                </c:pt>
                <c:pt idx="992">
                  <c:v>4.0384970041663344</c:v>
                </c:pt>
                <c:pt idx="993">
                  <c:v>4.036907183561496</c:v>
                </c:pt>
                <c:pt idx="994">
                  <c:v>4.0352634712264921</c:v>
                </c:pt>
                <c:pt idx="995">
                  <c:v>4.0338982014684621</c:v>
                </c:pt>
                <c:pt idx="996">
                  <c:v>4.0327455069490536</c:v>
                </c:pt>
                <c:pt idx="997">
                  <c:v>4.0303353274225469</c:v>
                </c:pt>
                <c:pt idx="998">
                  <c:v>4.0251676630888147</c:v>
                </c:pt>
                <c:pt idx="999">
                  <c:v>4.0207604773173076</c:v>
                </c:pt>
                <c:pt idx="1000">
                  <c:v>4.017742512937077</c:v>
                </c:pt>
                <c:pt idx="1001">
                  <c:v>4.0174880213937358</c:v>
                </c:pt>
                <c:pt idx="1002">
                  <c:v>4.0164850275587893</c:v>
                </c:pt>
                <c:pt idx="1004">
                  <c:v>4.013032833685803</c:v>
                </c:pt>
                <c:pt idx="1005">
                  <c:v>4.0105253711586561</c:v>
                </c:pt>
                <c:pt idx="1006">
                  <c:v>4.0093791023083583</c:v>
                </c:pt>
                <c:pt idx="1007">
                  <c:v>4.0095014903851398</c:v>
                </c:pt>
                <c:pt idx="1008">
                  <c:v>4.009250743740707</c:v>
                </c:pt>
                <c:pt idx="1009">
                  <c:v>3.9988298484119005</c:v>
                </c:pt>
                <c:pt idx="1010">
                  <c:v>3.9888477583130784</c:v>
                </c:pt>
                <c:pt idx="1011">
                  <c:v>3.9811104453585031</c:v>
                </c:pt>
                <c:pt idx="1012">
                  <c:v>3.9744686540062735</c:v>
                </c:pt>
                <c:pt idx="1013">
                  <c:v>3.9703522361356809</c:v>
                </c:pt>
                <c:pt idx="1014">
                  <c:v>3.9671910420147327</c:v>
                </c:pt>
                <c:pt idx="1015">
                  <c:v>3.964904474873328</c:v>
                </c:pt>
                <c:pt idx="1016">
                  <c:v>3.9629253701395046</c:v>
                </c:pt>
                <c:pt idx="1017">
                  <c:v>3.9597373106771427</c:v>
                </c:pt>
                <c:pt idx="1018">
                  <c:v>3.9558776090137986</c:v>
                </c:pt>
                <c:pt idx="1019">
                  <c:v>3.9535820862955116</c:v>
                </c:pt>
                <c:pt idx="1020">
                  <c:v>3.9599283551913578</c:v>
                </c:pt>
                <c:pt idx="1021">
                  <c:v>3.9630089520582503</c:v>
                </c:pt>
                <c:pt idx="1022">
                  <c:v>3.9650179077945533</c:v>
                </c:pt>
                <c:pt idx="1023">
                  <c:v>3.9666059680881776</c:v>
                </c:pt>
                <c:pt idx="1024">
                  <c:v>3.9676716391150619</c:v>
                </c:pt>
                <c:pt idx="1025">
                  <c:v>3.9581552209085489</c:v>
                </c:pt>
                <c:pt idx="1026">
                  <c:v>3.9529164146878824</c:v>
                </c:pt>
                <c:pt idx="1027">
                  <c:v>3.9548656689316477</c:v>
                </c:pt>
                <c:pt idx="1028">
                  <c:v>3.9546925345349662</c:v>
                </c:pt>
                <c:pt idx="1029">
                  <c:v>3.9541552204872241</c:v>
                </c:pt>
                <c:pt idx="1030">
                  <c:v>3.9530477578405119</c:v>
                </c:pt>
                <c:pt idx="1031">
                  <c:v>3.9522358173370353</c:v>
                </c:pt>
                <c:pt idx="1032">
                  <c:v>3.9477343244581071</c:v>
                </c:pt>
                <c:pt idx="1033">
                  <c:v>3.9438328316531952</c:v>
                </c:pt>
                <c:pt idx="1034">
                  <c:v>3.9411432793232919</c:v>
                </c:pt>
                <c:pt idx="1035">
                  <c:v>3.9402925332254428</c:v>
                </c:pt>
                <c:pt idx="1036">
                  <c:v>3.9391522340119769</c:v>
                </c:pt>
                <c:pt idx="1037">
                  <c:v>3.9379731291870566</c:v>
                </c:pt>
                <c:pt idx="1038">
                  <c:v>3.9379790997348612</c:v>
                </c:pt>
                <c:pt idx="1039">
                  <c:v>3.9503343230916483</c:v>
                </c:pt>
                <c:pt idx="1040">
                  <c:v>3.954898501991158</c:v>
                </c:pt>
                <c:pt idx="1041">
                  <c:v>3.957262680412406</c:v>
                </c:pt>
                <c:pt idx="1042">
                  <c:v>3.9585373072780778</c:v>
                </c:pt>
                <c:pt idx="1043">
                  <c:v>3.9592656659652934</c:v>
                </c:pt>
                <c:pt idx="1044">
                  <c:v>3.9596119347700429</c:v>
                </c:pt>
                <c:pt idx="1045">
                  <c:v>3.9520835766635716</c:v>
                </c:pt>
                <c:pt idx="1046">
                  <c:v>3.9465104426654407</c:v>
                </c:pt>
                <c:pt idx="1047">
                  <c:v>3.9393313381308941</c:v>
                </c:pt>
                <c:pt idx="1048">
                  <c:v>3.9284596965220433</c:v>
                </c:pt>
                <c:pt idx="1049">
                  <c:v>3.9216029802977146</c:v>
                </c:pt>
                <c:pt idx="1050">
                  <c:v>3.9163940247208324</c:v>
                </c:pt>
                <c:pt idx="1051">
                  <c:v>3.9130716364220008</c:v>
                </c:pt>
                <c:pt idx="1052">
                  <c:v>3.9105014869234451</c:v>
                </c:pt>
                <c:pt idx="1053">
                  <c:v>3.9082716360519179</c:v>
                </c:pt>
                <c:pt idx="1054">
                  <c:v>3.9056029794436782</c:v>
                </c:pt>
                <c:pt idx="1055">
                  <c:v>3.9038567104965893</c:v>
                </c:pt>
                <c:pt idx="1056">
                  <c:v>3.9030179048680544</c:v>
                </c:pt>
                <c:pt idx="1057">
                  <c:v>3.9062567104738148</c:v>
                </c:pt>
                <c:pt idx="1058">
                  <c:v>3.9083611886551131</c:v>
                </c:pt>
                <c:pt idx="1059">
                  <c:v>3.9105313382390716</c:v>
                </c:pt>
                <c:pt idx="1060">
                  <c:v>3.9123283534832853</c:v>
                </c:pt>
                <c:pt idx="1061">
                  <c:v>3.9158925327927321</c:v>
                </c:pt>
                <c:pt idx="1062">
                  <c:v>3.9204477571857508</c:v>
                </c:pt>
                <c:pt idx="1063">
                  <c:v>3.9239223844158113</c:v>
                </c:pt>
                <c:pt idx="1064">
                  <c:v>3.9267731309235985</c:v>
                </c:pt>
                <c:pt idx="1065">
                  <c:v>3.9289313398788237</c:v>
                </c:pt>
                <c:pt idx="1066">
                  <c:v>3.9312835786847931</c:v>
                </c:pt>
                <c:pt idx="1067">
                  <c:v>3.9326776085355388</c:v>
                </c:pt>
                <c:pt idx="1068">
                  <c:v>3.9256835786847932</c:v>
                </c:pt>
                <c:pt idx="1069">
                  <c:v>3.9204268622668819</c:v>
                </c:pt>
                <c:pt idx="1070">
                  <c:v>3.9073044742071805</c:v>
                </c:pt>
                <c:pt idx="1071">
                  <c:v>3.8967044742071808</c:v>
                </c:pt>
                <c:pt idx="1072">
                  <c:v>3.8916417876400171</c:v>
                </c:pt>
                <c:pt idx="1073">
                  <c:v>3.8883582055504644</c:v>
                </c:pt>
                <c:pt idx="1074">
                  <c:v>3.8859820861474792</c:v>
                </c:pt>
                <c:pt idx="1075">
                  <c:v>3.883382086147479</c:v>
                </c:pt>
                <c:pt idx="1076">
                  <c:v>3.8857731309235981</c:v>
                </c:pt>
                <c:pt idx="1077">
                  <c:v>3.8887552204758378</c:v>
                </c:pt>
                <c:pt idx="1078">
                  <c:v>3.8907582055504641</c:v>
                </c:pt>
                <c:pt idx="1079">
                  <c:v>3.8921283548041954</c:v>
                </c:pt>
                <c:pt idx="1080">
                  <c:v>3.8927462652519562</c:v>
                </c:pt>
                <c:pt idx="1081">
                  <c:v>3.893164175699718</c:v>
                </c:pt>
                <c:pt idx="1082">
                  <c:v>3.8926567130131513</c:v>
                </c:pt>
                <c:pt idx="1083">
                  <c:v>3.892937310028076</c:v>
                </c:pt>
                <c:pt idx="1084">
                  <c:v>3.8935432801773295</c:v>
                </c:pt>
                <c:pt idx="1085">
                  <c:v>3.8934149219683754</c:v>
                </c:pt>
                <c:pt idx="1086">
                  <c:v>3.8875283548041963</c:v>
                </c:pt>
                <c:pt idx="1087">
                  <c:v>3.8843313398788228</c:v>
                </c:pt>
                <c:pt idx="1088">
                  <c:v>3.8827492503265835</c:v>
                </c:pt>
                <c:pt idx="1089">
                  <c:v>3.8812238771922551</c:v>
                </c:pt>
                <c:pt idx="1090">
                  <c:v>3.8805910413713596</c:v>
                </c:pt>
                <c:pt idx="1091">
                  <c:v>3.880286563759419</c:v>
                </c:pt>
                <c:pt idx="1092">
                  <c:v>3.8798985040579277</c:v>
                </c:pt>
                <c:pt idx="1093">
                  <c:v>3.880008951819121</c:v>
                </c:pt>
                <c:pt idx="1094">
                  <c:v>3.8805791010728523</c:v>
                </c:pt>
                <c:pt idx="1095">
                  <c:v>3.8797104443564341</c:v>
                </c:pt>
                <c:pt idx="1096">
                  <c:v>3.8646417880727277</c:v>
                </c:pt>
                <c:pt idx="1097">
                  <c:v>3.8577104447435975</c:v>
                </c:pt>
                <c:pt idx="1098">
                  <c:v>3.8539462654910874</c:v>
                </c:pt>
                <c:pt idx="1099">
                  <c:v>3.8515641754264265</c:v>
                </c:pt>
                <c:pt idx="1100">
                  <c:v>3.8494835786278574</c:v>
                </c:pt>
                <c:pt idx="1101">
                  <c:v>3.8482477583814028</c:v>
                </c:pt>
                <c:pt idx="1102">
                  <c:v>3.8468507435243517</c:v>
                </c:pt>
                <c:pt idx="1103">
                  <c:v>3.8453850718085443</c:v>
                </c:pt>
                <c:pt idx="1104">
                  <c:v>3.8447283555215868</c:v>
                </c:pt>
                <c:pt idx="1105">
                  <c:v>3.8441104449371792</c:v>
                </c:pt>
                <c:pt idx="1106">
                  <c:v>3.8436298480247388</c:v>
                </c:pt>
                <c:pt idx="1107">
                  <c:v>3.8433970119533258</c:v>
                </c:pt>
                <c:pt idx="1108">
                  <c:v>3.8437641764228028</c:v>
                </c:pt>
                <c:pt idx="1109">
                  <c:v>3.8430626835894226</c:v>
                </c:pt>
                <c:pt idx="1110">
                  <c:v>3.8414626835211005</c:v>
                </c:pt>
                <c:pt idx="1111">
                  <c:v>3.8405641760868812</c:v>
                </c:pt>
                <c:pt idx="1112">
                  <c:v>3.8403701459457631</c:v>
                </c:pt>
                <c:pt idx="1113">
                  <c:v>3.8406328324332168</c:v>
                </c:pt>
                <c:pt idx="1114">
                  <c:v>3.8419164142551705</c:v>
                </c:pt>
                <c:pt idx="1115">
                  <c:v>3.8427014890756186</c:v>
                </c:pt>
                <c:pt idx="1116">
                  <c:v>3.8527611905226071</c:v>
                </c:pt>
                <c:pt idx="1117">
                  <c:v>3.8696537277904914</c:v>
                </c:pt>
                <c:pt idx="1118">
                  <c:v>3.8848985042970572</c:v>
                </c:pt>
                <c:pt idx="1119">
                  <c:v>3.8939462661743165</c:v>
                </c:pt>
                <c:pt idx="1120">
                  <c:v>3.9004328329968811</c:v>
                </c:pt>
                <c:pt idx="1121">
                  <c:v>3.9034626844036047</c:v>
                </c:pt>
                <c:pt idx="1122">
                  <c:v>3.9045462670397404</c:v>
                </c:pt>
                <c:pt idx="1123">
                  <c:v>3.9042985063353584</c:v>
                </c:pt>
                <c:pt idx="1124">
                  <c:v>3.9038925357192316</c:v>
                </c:pt>
                <c:pt idx="1125">
                  <c:v>3.9057373121688617</c:v>
                </c:pt>
                <c:pt idx="1126">
                  <c:v>3.9078985064264558</c:v>
                </c:pt>
                <c:pt idx="1127">
                  <c:v>3.9177373110529201</c:v>
                </c:pt>
                <c:pt idx="1128">
                  <c:v>3.9287373117816982</c:v>
                </c:pt>
                <c:pt idx="1129">
                  <c:v>3.9372895507015406</c:v>
                </c:pt>
                <c:pt idx="1130">
                  <c:v>3.9431044766895811</c:v>
                </c:pt>
                <c:pt idx="1131">
                  <c:v>3.9440925358786521</c:v>
                </c:pt>
                <c:pt idx="1132">
                  <c:v>3.9453552228899147</c:v>
                </c:pt>
                <c:pt idx="1133">
                  <c:v>3.9498597000919173</c:v>
                </c:pt>
                <c:pt idx="1134">
                  <c:v>3.9559611932099754</c:v>
                </c:pt>
                <c:pt idx="1135">
                  <c:v>3.9607522382479994</c:v>
                </c:pt>
                <c:pt idx="1136">
                  <c:v>3.9656835817479381</c:v>
                </c:pt>
                <c:pt idx="1137">
                  <c:v>3.9717880589043921</c:v>
                </c:pt>
                <c:pt idx="1138">
                  <c:v>3.9757373132848044</c:v>
                </c:pt>
                <c:pt idx="1139">
                  <c:v>3.977468656238158</c:v>
                </c:pt>
                <c:pt idx="1140">
                  <c:v>3.9784716413697208</c:v>
                </c:pt>
                <c:pt idx="1141">
                  <c:v>3.9788985072918797</c:v>
                </c:pt>
                <c:pt idx="1142">
                  <c:v>3.9791432840261889</c:v>
                </c:pt>
                <c:pt idx="1143">
                  <c:v>3.9795432837756719</c:v>
                </c:pt>
                <c:pt idx="1144">
                  <c:v>3.9797014925657823</c:v>
                </c:pt>
                <c:pt idx="1145">
                  <c:v>3.9796358209012159</c:v>
                </c:pt>
                <c:pt idx="1146">
                  <c:v>3.9803402982341711</c:v>
                </c:pt>
                <c:pt idx="1147">
                  <c:v>3.9807791041815461</c:v>
                </c:pt>
                <c:pt idx="1148">
                  <c:v>3.9812626862312435</c:v>
                </c:pt>
                <c:pt idx="1149">
                  <c:v>3.9814955223538986</c:v>
                </c:pt>
                <c:pt idx="1150">
                  <c:v>3.9821223880027659</c:v>
                </c:pt>
                <c:pt idx="1151">
                  <c:v>3.9823462687592008</c:v>
                </c:pt>
                <c:pt idx="1152">
                  <c:v>3.9737761196193415</c:v>
                </c:pt>
                <c:pt idx="1153">
                  <c:v>3.964531343619504</c:v>
                </c:pt>
                <c:pt idx="1154">
                  <c:v>3.9656865673577606</c:v>
                </c:pt>
                <c:pt idx="1155">
                  <c:v>3.958023880699499</c:v>
                </c:pt>
                <c:pt idx="1156">
                  <c:v>3.9528417912839062</c:v>
                </c:pt>
                <c:pt idx="1157">
                  <c:v>3.9497671646573642</c:v>
                </c:pt>
                <c:pt idx="1158">
                  <c:v>3.947510448484278</c:v>
                </c:pt>
                <c:pt idx="1159">
                  <c:v>3.9332358217495584</c:v>
                </c:pt>
                <c:pt idx="1160">
                  <c:v>3.932447761928501</c:v>
                </c:pt>
                <c:pt idx="1161">
                  <c:v>3.9326089555711881</c:v>
                </c:pt>
                <c:pt idx="1162">
                  <c:v>3.9327850752588525</c:v>
                </c:pt>
                <c:pt idx="1163">
                  <c:v>3.9331582097694056</c:v>
                </c:pt>
                <c:pt idx="1164">
                  <c:v>3.9343223890788517</c:v>
                </c:pt>
                <c:pt idx="1165">
                  <c:v>3.9348119413632063</c:v>
                </c:pt>
                <c:pt idx="1166">
                  <c:v>3.9347223891016254</c:v>
                </c:pt>
                <c:pt idx="1167">
                  <c:v>3.9359134335304371</c:v>
                </c:pt>
                <c:pt idx="1168">
                  <c:v>3.9385940302379097</c:v>
                </c:pt>
                <c:pt idx="1169">
                  <c:v>3.9394626873870391</c:v>
                </c:pt>
                <c:pt idx="1170">
                  <c:v>3.9466149256919745</c:v>
                </c:pt>
                <c:pt idx="1171">
                  <c:v>3.9513731344650038</c:v>
                </c:pt>
                <c:pt idx="1172">
                  <c:v>3.9543940302151355</c:v>
                </c:pt>
                <c:pt idx="1173">
                  <c:v>3.9624925375184015</c:v>
                </c:pt>
                <c:pt idx="1174">
                  <c:v>3.973880597641219</c:v>
                </c:pt>
                <c:pt idx="1175">
                  <c:v>3.9815820908503747</c:v>
                </c:pt>
                <c:pt idx="1176">
                  <c:v>3.9871343297360551</c:v>
                </c:pt>
                <c:pt idx="1177">
                  <c:v>3.9914507477262129</c:v>
                </c:pt>
                <c:pt idx="1178">
                  <c:v>3.9953253738972676</c:v>
                </c:pt>
                <c:pt idx="1179">
                  <c:v>3.9987402989743361</c:v>
                </c:pt>
                <c:pt idx="1180">
                  <c:v>4.0014716426336943</c:v>
                </c:pt>
                <c:pt idx="1181">
                  <c:v>4.0038865673008246</c:v>
                </c:pt>
                <c:pt idx="1182">
                  <c:v>4.0058895521021602</c:v>
                </c:pt>
                <c:pt idx="1183">
                  <c:v>4.0078029851998851</c:v>
                </c:pt>
                <c:pt idx="1184">
                  <c:v>4.0096149256236515</c:v>
                </c:pt>
                <c:pt idx="1185">
                  <c:v>4.0114507465191744</c:v>
                </c:pt>
                <c:pt idx="1186">
                  <c:v>4.0126716420415622</c:v>
                </c:pt>
                <c:pt idx="1187">
                  <c:v>4.0133014927878303</c:v>
                </c:pt>
                <c:pt idx="1188">
                  <c:v>4.0148447763699204</c:v>
                </c:pt>
                <c:pt idx="1189">
                  <c:v>4.0161253733848463</c:v>
                </c:pt>
                <c:pt idx="1190">
                  <c:v>4.0159850748773831</c:v>
                </c:pt>
                <c:pt idx="1191">
                  <c:v>4.0154537315938006</c:v>
                </c:pt>
                <c:pt idx="1192">
                  <c:v>4.0160805972654439</c:v>
                </c:pt>
                <c:pt idx="1193">
                  <c:v>4.0157791047281295</c:v>
                </c:pt>
                <c:pt idx="1194">
                  <c:v>4.0145134330863383</c:v>
                </c:pt>
                <c:pt idx="1195">
                  <c:v>4.0121313435340999</c:v>
                </c:pt>
                <c:pt idx="1196">
                  <c:v>4.0098119405490253</c:v>
                </c:pt>
                <c:pt idx="1197">
                  <c:v>4.0077791047281295</c:v>
                </c:pt>
                <c:pt idx="1198">
                  <c:v>4.0062029853251442</c:v>
                </c:pt>
                <c:pt idx="1199">
                  <c:v>4.0051552241311139</c:v>
                </c:pt>
                <c:pt idx="1200">
                  <c:v>4.0043283584594729</c:v>
                </c:pt>
                <c:pt idx="1201">
                  <c:v>4.003277612190816</c:v>
                </c:pt>
                <c:pt idx="1202">
                  <c:v>4.0031910450266368</c:v>
                </c:pt>
                <c:pt idx="1203">
                  <c:v>4.0030537315938011</c:v>
                </c:pt>
                <c:pt idx="1204">
                  <c:v>4.0032925375639499</c:v>
                </c:pt>
                <c:pt idx="1205">
                  <c:v>4.0046895524893227</c:v>
                </c:pt>
                <c:pt idx="1206">
                  <c:v>4.0054507465191742</c:v>
                </c:pt>
                <c:pt idx="1207">
                  <c:v>4.0055910450266374</c:v>
                </c:pt>
                <c:pt idx="1208">
                  <c:v>4.0048328360714125</c:v>
                </c:pt>
                <c:pt idx="1209">
                  <c:v>4.0048507465191747</c:v>
                </c:pt>
                <c:pt idx="1210">
                  <c:v>4.0067432838326074</c:v>
                </c:pt>
                <c:pt idx="1211">
                  <c:v>4.0102328360714123</c:v>
                </c:pt>
                <c:pt idx="1212">
                  <c:v>4.0137820898027554</c:v>
                </c:pt>
                <c:pt idx="1213">
                  <c:v>4.0164119405490242</c:v>
                </c:pt>
                <c:pt idx="1214">
                  <c:v>4.0188149256236523</c:v>
                </c:pt>
                <c:pt idx="1215">
                  <c:v>4.021737313683353</c:v>
                </c:pt>
                <c:pt idx="1216">
                  <c:v>4.032459701743055</c:v>
                </c:pt>
                <c:pt idx="1217">
                  <c:v>4.0409761196535019</c:v>
                </c:pt>
                <c:pt idx="1218">
                  <c:v>4.0469104480117108</c:v>
                </c:pt>
                <c:pt idx="1219">
                  <c:v>4.0516895524893233</c:v>
                </c:pt>
                <c:pt idx="1220">
                  <c:v>4.0563970151758904</c:v>
                </c:pt>
                <c:pt idx="1221">
                  <c:v>4.0594029853251437</c:v>
                </c:pt>
                <c:pt idx="1222">
                  <c:v>4.0615343286087251</c:v>
                </c:pt>
                <c:pt idx="1223">
                  <c:v>4.0647014927878313</c:v>
                </c:pt>
                <c:pt idx="1224">
                  <c:v>4.0683671644296213</c:v>
                </c:pt>
                <c:pt idx="1225">
                  <c:v>4.0712537315938011</c:v>
                </c:pt>
                <c:pt idx="1226">
                  <c:v>4.073680597265442</c:v>
                </c:pt>
                <c:pt idx="1227">
                  <c:v>4.0765761196535024</c:v>
                </c:pt>
                <c:pt idx="1228">
                  <c:v>4.0787970151758897</c:v>
                </c:pt>
                <c:pt idx="1229">
                  <c:v>4.080202985325144</c:v>
                </c:pt>
                <c:pt idx="1230">
                  <c:v>4.0816985077132042</c:v>
                </c:pt>
                <c:pt idx="1231">
                  <c:v>4.0829791047281283</c:v>
                </c:pt>
                <c:pt idx="1232">
                  <c:v>4.0842567166684267</c:v>
                </c:pt>
                <c:pt idx="1233">
                  <c:v>4.0856597017430536</c:v>
                </c:pt>
                <c:pt idx="1234">
                  <c:v>4.0795850748773823</c:v>
                </c:pt>
                <c:pt idx="1235">
                  <c:v>4.0779671644296203</c:v>
                </c:pt>
                <c:pt idx="1236">
                  <c:v>4.0766507465191726</c:v>
                </c:pt>
                <c:pt idx="1237">
                  <c:v>4.0766000002505161</c:v>
                </c:pt>
                <c:pt idx="1238">
                  <c:v>4.0764298509967842</c:v>
                </c:pt>
                <c:pt idx="1239">
                  <c:v>4.0871462689072322</c:v>
                </c:pt>
                <c:pt idx="1240">
                  <c:v>4.0916477614445466</c:v>
                </c:pt>
                <c:pt idx="1241">
                  <c:v>4.0953820898027553</c:v>
                </c:pt>
                <c:pt idx="1242">
                  <c:v>4.0998208957729041</c:v>
                </c:pt>
                <c:pt idx="1243">
                  <c:v>4.1024447763699197</c:v>
                </c:pt>
                <c:pt idx="1244">
                  <c:v>4.1050776121908159</c:v>
                </c:pt>
                <c:pt idx="1245">
                  <c:v>4.1072805972654427</c:v>
                </c:pt>
                <c:pt idx="1246">
                  <c:v>4.1096895524893231</c:v>
                </c:pt>
                <c:pt idx="1247">
                  <c:v>4.1188955229801918</c:v>
                </c:pt>
                <c:pt idx="1248">
                  <c:v>4.1257641800268372</c:v>
                </c:pt>
                <c:pt idx="1249">
                  <c:v>4.1311044786595579</c:v>
                </c:pt>
                <c:pt idx="1250">
                  <c:v>4.1381164190206947</c:v>
                </c:pt>
                <c:pt idx="1251">
                  <c:v>4.14419104579527</c:v>
                </c:pt>
                <c:pt idx="1252">
                  <c:v>4.1490626877115728</c:v>
                </c:pt>
                <c:pt idx="1253">
                  <c:v>4.1539194037878691</c:v>
                </c:pt>
                <c:pt idx="1254">
                  <c:v>4.1576925384122934</c:v>
                </c:pt>
                <c:pt idx="1255">
                  <c:v>4.1612119413005768</c:v>
                </c:pt>
                <c:pt idx="1256">
                  <c:v>4.1637194037366267</c:v>
                </c:pt>
                <c:pt idx="1257">
                  <c:v>4.1652776124413338</c:v>
                </c:pt>
                <c:pt idx="1258">
                  <c:v>4.167358209786487</c:v>
                </c:pt>
                <c:pt idx="1259">
                  <c:v>4.1698149260734452</c:v>
                </c:pt>
                <c:pt idx="1260">
                  <c:v>4.173253731804464</c:v>
                </c:pt>
                <c:pt idx="1261">
                  <c:v>4.1765194034861102</c:v>
                </c:pt>
                <c:pt idx="1262">
                  <c:v>4.179689552574728</c:v>
                </c:pt>
                <c:pt idx="1263">
                  <c:v>4.1814567169815753</c:v>
                </c:pt>
                <c:pt idx="1264">
                  <c:v>4.1823402993102574</c:v>
                </c:pt>
                <c:pt idx="1265">
                  <c:v>4.1837014936703358</c:v>
                </c:pt>
                <c:pt idx="1266">
                  <c:v>4.184438807165801</c:v>
                </c:pt>
                <c:pt idx="1267">
                  <c:v>4.1858955236064848</c:v>
                </c:pt>
                <c:pt idx="1268">
                  <c:v>4.1905820906909543</c:v>
                </c:pt>
                <c:pt idx="1269">
                  <c:v>4.1950716429012918</c:v>
                </c:pt>
                <c:pt idx="1270">
                  <c:v>4.1974567173915123</c:v>
                </c:pt>
                <c:pt idx="1271">
                  <c:v>4.1989194037707893</c:v>
                </c:pt>
                <c:pt idx="1272">
                  <c:v>4.200904478226847</c:v>
                </c:pt>
                <c:pt idx="1273">
                  <c:v>4.2025462692716236</c:v>
                </c:pt>
                <c:pt idx="1274">
                  <c:v>4.2042895532010212</c:v>
                </c:pt>
                <c:pt idx="1275">
                  <c:v>4.2059970159217501</c:v>
                </c:pt>
                <c:pt idx="1276">
                  <c:v>4.2069791051494549</c:v>
                </c:pt>
                <c:pt idx="1277">
                  <c:v>4.204492538144696</c:v>
                </c:pt>
                <c:pt idx="1278">
                  <c:v>4.2035194036739982</c:v>
                </c:pt>
                <c:pt idx="1279">
                  <c:v>4.2028179113815085</c:v>
                </c:pt>
                <c:pt idx="1280">
                  <c:v>4.2020000010590053</c:v>
                </c:pt>
                <c:pt idx="1281">
                  <c:v>4.2016716431290355</c:v>
                </c:pt>
                <c:pt idx="1282">
                  <c:v>4.2024895535255542</c:v>
                </c:pt>
                <c:pt idx="1283">
                  <c:v>4.2030925383724389</c:v>
                </c:pt>
                <c:pt idx="1284">
                  <c:v>4.2026716426735495</c:v>
                </c:pt>
                <c:pt idx="1285">
                  <c:v>4.202092538355358</c:v>
                </c:pt>
                <c:pt idx="1286">
                  <c:v>4.2023432847777409</c:v>
                </c:pt>
                <c:pt idx="1287">
                  <c:v>4.2029970161324117</c:v>
                </c:pt>
                <c:pt idx="1288">
                  <c:v>4.2031343293773595</c:v>
                </c:pt>
                <c:pt idx="1289">
                  <c:v>4.203776120302571</c:v>
                </c:pt>
                <c:pt idx="1290">
                  <c:v>4.2045761201374567</c:v>
                </c:pt>
                <c:pt idx="1291">
                  <c:v>4.2057522394493443</c:v>
                </c:pt>
                <c:pt idx="1292">
                  <c:v>4.2070805973337659</c:v>
                </c:pt>
                <c:pt idx="1293">
                  <c:v>4.2094746272186736</c:v>
                </c:pt>
                <c:pt idx="1294">
                  <c:v>4.2117970150791004</c:v>
                </c:pt>
                <c:pt idx="1295">
                  <c:v>4.2146029853194511</c:v>
                </c:pt>
                <c:pt idx="1296">
                  <c:v>4.2191462690438799</c:v>
                </c:pt>
                <c:pt idx="1297">
                  <c:v>4.2224686572345345</c:v>
                </c:pt>
                <c:pt idx="1298">
                  <c:v>4.2247492541014271</c:v>
                </c:pt>
                <c:pt idx="1299">
                  <c:v>4.2266328363902543</c:v>
                </c:pt>
                <c:pt idx="1300">
                  <c:v>4.228883582750008</c:v>
                </c:pt>
                <c:pt idx="1301">
                  <c:v>4.2309074634779753</c:v>
                </c:pt>
                <c:pt idx="1302">
                  <c:v>4.2325134333140824</c:v>
                </c:pt>
                <c:pt idx="1303">
                  <c:v>4.2342865673634549</c:v>
                </c:pt>
                <c:pt idx="1304">
                  <c:v>4.2361970152499078</c:v>
                </c:pt>
                <c:pt idx="1305">
                  <c:v>4.2372597017316682</c:v>
                </c:pt>
                <c:pt idx="1306">
                  <c:v>4.2381432839066235</c:v>
                </c:pt>
                <c:pt idx="1307">
                  <c:v>4.2398776122876072</c:v>
                </c:pt>
                <c:pt idx="1308">
                  <c:v>4.2415462692260748</c:v>
                </c:pt>
                <c:pt idx="1309">
                  <c:v>4.2429671647655436</c:v>
                </c:pt>
                <c:pt idx="1310">
                  <c:v>4.2440716425198231</c:v>
                </c:pt>
                <c:pt idx="1311">
                  <c:v>4.2461104484444236</c:v>
                </c:pt>
                <c:pt idx="1312">
                  <c:v>4.2470686574964391</c:v>
                </c:pt>
                <c:pt idx="1313">
                  <c:v>4.247328359057299</c:v>
                </c:pt>
                <c:pt idx="1314">
                  <c:v>4.2472358214193324</c:v>
                </c:pt>
                <c:pt idx="1315">
                  <c:v>4.246585075355644</c:v>
                </c:pt>
                <c:pt idx="1316">
                  <c:v>4.2468358213168473</c:v>
                </c:pt>
                <c:pt idx="1317">
                  <c:v>4.2460805976526066</c:v>
                </c:pt>
                <c:pt idx="1318">
                  <c:v>4.2452388060954087</c:v>
                </c:pt>
                <c:pt idx="1319">
                  <c:v>4.2457134329269195</c:v>
                </c:pt>
                <c:pt idx="1320">
                  <c:v>4.243644776119404</c:v>
                </c:pt>
                <c:pt idx="1321">
                  <c:v>4.2285044789328516</c:v>
                </c:pt>
                <c:pt idx="1322">
                  <c:v>4.2224507470429851</c:v>
                </c:pt>
                <c:pt idx="1323">
                  <c:v>4.2185850757541958</c:v>
                </c:pt>
                <c:pt idx="1324">
                  <c:v>4.2159820911464418</c:v>
                </c:pt>
                <c:pt idx="1325">
                  <c:v>4.2145343302370915</c:v>
                </c:pt>
                <c:pt idx="1326">
                  <c:v>4.2131641810573761</c:v>
                </c:pt>
                <c:pt idx="1327">
                  <c:v>4.2111385095294569</c:v>
                </c:pt>
                <c:pt idx="1328">
                  <c:v>4.2101205993265198</c:v>
                </c:pt>
                <c:pt idx="1329">
                  <c:v>4.209147464759031</c:v>
                </c:pt>
                <c:pt idx="1330">
                  <c:v>4.208302688935694</c:v>
                </c:pt>
                <c:pt idx="1331">
                  <c:v>4.2077355246654937</c:v>
                </c:pt>
                <c:pt idx="1332">
                  <c:v>4.2077952260441593</c:v>
                </c:pt>
                <c:pt idx="1333">
                  <c:v>4.2073892555589847</c:v>
                </c:pt>
                <c:pt idx="1334">
                  <c:v>4.2070997034625179</c:v>
                </c:pt>
                <c:pt idx="1335">
                  <c:v>4.2073594052625083</c:v>
                </c:pt>
                <c:pt idx="1336">
                  <c:v>4.2054161222042277</c:v>
                </c:pt>
                <c:pt idx="1337">
                  <c:v>4.2057317392509166</c:v>
                </c:pt>
                <c:pt idx="1338">
                  <c:v>4.2059503017939512</c:v>
                </c:pt>
                <c:pt idx="1339">
                  <c:v>4.2068335351669885</c:v>
                </c:pt>
                <c:pt idx="1340">
                  <c:v>4.2071838347623469</c:v>
                </c:pt>
                <c:pt idx="1341">
                  <c:v>4.2079532958230601</c:v>
                </c:pt>
                <c:pt idx="1342">
                  <c:v>4.205962278235889</c:v>
                </c:pt>
                <c:pt idx="1343">
                  <c:v>4.2008604816345425</c:v>
                </c:pt>
                <c:pt idx="1344">
                  <c:v>4.1979982067336605</c:v>
                </c:pt>
                <c:pt idx="1345">
                  <c:v>4.1963485056551662</c:v>
                </c:pt>
                <c:pt idx="1346">
                  <c:v>4.1951658712330007</c:v>
                </c:pt>
                <c:pt idx="1347">
                  <c:v>4.1938694640073981</c:v>
                </c:pt>
                <c:pt idx="1348">
                  <c:v>4.1932167694879894</c:v>
                </c:pt>
                <c:pt idx="1349">
                  <c:v>4.1931718592855063</c:v>
                </c:pt>
                <c:pt idx="1350">
                  <c:v>4.1940341349915862</c:v>
                </c:pt>
                <c:pt idx="1351">
                  <c:v>4.1944173682846735</c:v>
                </c:pt>
                <c:pt idx="1352">
                  <c:v>4.1953874283362325</c:v>
                </c:pt>
                <c:pt idx="1353">
                  <c:v>4.1940311412422986</c:v>
                </c:pt>
                <c:pt idx="1354">
                  <c:v>4.1841179673497573</c:v>
                </c:pt>
                <c:pt idx="1355">
                  <c:v>4.1775221591150009</c:v>
                </c:pt>
                <c:pt idx="1356">
                  <c:v>4.1732437154872724</c:v>
                </c:pt>
                <c:pt idx="1357">
                  <c:v>4.1703185651927681</c:v>
                </c:pt>
                <c:pt idx="1358">
                  <c:v>4.1680610807795757</c:v>
                </c:pt>
                <c:pt idx="1359">
                  <c:v>4.1666089852681445</c:v>
                </c:pt>
                <c:pt idx="1360">
                  <c:v>4.1644293448008485</c:v>
                </c:pt>
                <c:pt idx="1361">
                  <c:v>4.1595491047659339</c:v>
                </c:pt>
                <c:pt idx="1362">
                  <c:v>4.1557586856727857</c:v>
                </c:pt>
                <c:pt idx="1363">
                  <c:v>4.15367784796618</c:v>
                </c:pt>
                <c:pt idx="1364">
                  <c:v>4.1587227581058457</c:v>
                </c:pt>
                <c:pt idx="1365">
                  <c:v>4.1665550936407696</c:v>
                </c:pt>
                <c:pt idx="1366">
                  <c:v>4.1708874293127494</c:v>
                </c:pt>
                <c:pt idx="1367">
                  <c:v>4.1732676691021062</c:v>
                </c:pt>
                <c:pt idx="1368">
                  <c:v>4.1738994057204222</c:v>
                </c:pt>
                <c:pt idx="1369">
                  <c:v>4.1736658726149729</c:v>
                </c:pt>
                <c:pt idx="1370">
                  <c:v>4.1735940170356649</c:v>
                </c:pt>
                <c:pt idx="1371">
                  <c:v>4.1733964125935934</c:v>
                </c:pt>
                <c:pt idx="1372">
                  <c:v>4.1727197654872628</c:v>
                </c:pt>
                <c:pt idx="1373">
                  <c:v>4.1594293468509633</c:v>
                </c:pt>
                <c:pt idx="1374">
                  <c:v>4.155360484781097</c:v>
                </c:pt>
                <c:pt idx="1375">
                  <c:v>4.1528694675022999</c:v>
                </c:pt>
                <c:pt idx="1376">
                  <c:v>4.1510730603166719</c:v>
                </c:pt>
                <c:pt idx="1377">
                  <c:v>4.1504413233100328</c:v>
                </c:pt>
                <c:pt idx="1378">
                  <c:v>4.1500550956166471</c:v>
                </c:pt>
                <c:pt idx="1379">
                  <c:v>4.1499233589869089</c:v>
                </c:pt>
                <c:pt idx="1380">
                  <c:v>4.1502526999730582</c:v>
                </c:pt>
                <c:pt idx="1381">
                  <c:v>4.150333538353518</c:v>
                </c:pt>
                <c:pt idx="1382">
                  <c:v>4.1493784483504186</c:v>
                </c:pt>
                <c:pt idx="1383">
                  <c:v>4.1487736577370953</c:v>
                </c:pt>
                <c:pt idx="1384">
                  <c:v>4.1487796461151065</c:v>
                </c:pt>
                <c:pt idx="1385">
                  <c:v>4.1482826403669284</c:v>
                </c:pt>
                <c:pt idx="1386">
                  <c:v>4.1543275507921251</c:v>
                </c:pt>
                <c:pt idx="1387">
                  <c:v>4.160854497025543</c:v>
                </c:pt>
                <c:pt idx="1388">
                  <c:v>4.1650101855397956</c:v>
                </c:pt>
                <c:pt idx="1389">
                  <c:v>4.16703114391487</c:v>
                </c:pt>
                <c:pt idx="1390">
                  <c:v>4.1674832393806156</c:v>
                </c:pt>
                <c:pt idx="1391">
                  <c:v>4.1642586888478919</c:v>
                </c:pt>
                <c:pt idx="1392">
                  <c:v>4.1621688679175479</c:v>
                </c:pt>
                <c:pt idx="1393">
                  <c:v>4.160369466388727</c:v>
                </c:pt>
                <c:pt idx="1394">
                  <c:v>4.1585131786437817</c:v>
                </c:pt>
                <c:pt idx="1395">
                  <c:v>4.1542556934082588</c:v>
                </c:pt>
                <c:pt idx="1396">
                  <c:v>4.1490970102595721</c:v>
                </c:pt>
                <c:pt idx="1397">
                  <c:v>4.1504383272593612</c:v>
                </c:pt>
                <c:pt idx="1398">
                  <c:v>4.1645640755225095</c:v>
                </c:pt>
                <c:pt idx="1399">
                  <c:v>4.1799952132470599</c:v>
                </c:pt>
                <c:pt idx="1400">
                  <c:v>4.1906149737261016</c:v>
                </c:pt>
                <c:pt idx="1401">
                  <c:v>4.1950940156422689</c:v>
                </c:pt>
                <c:pt idx="1402">
                  <c:v>4.1932377282171203</c:v>
                </c:pt>
                <c:pt idx="1403">
                  <c:v>4.1912467102530488</c:v>
                </c:pt>
                <c:pt idx="1404">
                  <c:v>4.1895910216302941</c:v>
                </c:pt>
                <c:pt idx="1405">
                  <c:v>4.1886089857021496</c:v>
                </c:pt>
                <c:pt idx="1406">
                  <c:v>4.1873694647440658</c:v>
                </c:pt>
                <c:pt idx="1407">
                  <c:v>4.1865281473787963</c:v>
                </c:pt>
                <c:pt idx="1408">
                  <c:v>4.186013177318916</c:v>
                </c:pt>
                <c:pt idx="1409">
                  <c:v>4.185803596480592</c:v>
                </c:pt>
                <c:pt idx="1410">
                  <c:v>4.1809023988758023</c:v>
                </c:pt>
                <c:pt idx="1411">
                  <c:v>4.1758964108518501</c:v>
                </c:pt>
                <c:pt idx="1412">
                  <c:v>4.1745221593548436</c:v>
                </c:pt>
                <c:pt idx="1413">
                  <c:v>4.1736149737261004</c:v>
                </c:pt>
                <c:pt idx="1414">
                  <c:v>4.1727886264207115</c:v>
                </c:pt>
                <c:pt idx="1415">
                  <c:v>4.1725940156422672</c:v>
                </c:pt>
                <c:pt idx="1416">
                  <c:v>4.1724622791153223</c:v>
                </c:pt>
                <c:pt idx="1417">
                  <c:v>4.1713874288159198</c:v>
                </c:pt>
                <c:pt idx="1418">
                  <c:v>4.1697467102530457</c:v>
                </c:pt>
                <c:pt idx="1419">
                  <c:v>4.1691479078578366</c:v>
                </c:pt>
                <c:pt idx="1420">
                  <c:v>4.1744503030674167</c:v>
                </c:pt>
                <c:pt idx="1421">
                  <c:v>4.1780131773189133</c:v>
                </c:pt>
                <c:pt idx="1422">
                  <c:v>4.1802137761213087</c:v>
                </c:pt>
                <c:pt idx="1423">
                  <c:v>4.1907077880973569</c:v>
                </c:pt>
                <c:pt idx="1424">
                  <c:v>4.2035491054626251</c:v>
                </c:pt>
                <c:pt idx="1425">
                  <c:v>4.211091021630291</c:v>
                </c:pt>
                <c:pt idx="1426">
                  <c:v>4.218513177318914</c:v>
                </c:pt>
                <c:pt idx="1427">
                  <c:v>4.2252826383967585</c:v>
                </c:pt>
                <c:pt idx="1428">
                  <c:v>4.2302856324087337</c:v>
                </c:pt>
                <c:pt idx="1429">
                  <c:v>4.2342886264207102</c:v>
                </c:pt>
                <c:pt idx="1430">
                  <c:v>4.2353455122142476</c:v>
                </c:pt>
                <c:pt idx="1431">
                  <c:v>4.2333275481880772</c:v>
                </c:pt>
                <c:pt idx="1432">
                  <c:v>4.2320131770790681</c:v>
                </c:pt>
                <c:pt idx="1433">
                  <c:v>4.2312077883714672</c:v>
                </c:pt>
                <c:pt idx="1434">
                  <c:v>4.2310311414478772</c:v>
                </c:pt>
                <c:pt idx="1435">
                  <c:v>4.2309383264256075</c:v>
                </c:pt>
                <c:pt idx="1436">
                  <c:v>4.2312377275546851</c:v>
                </c:pt>
                <c:pt idx="1437">
                  <c:v>4.2313784461917976</c:v>
                </c:pt>
                <c:pt idx="1438">
                  <c:v>4.230758685581411</c:v>
                </c:pt>
                <c:pt idx="1439">
                  <c:v>4.2307137755388249</c:v>
                </c:pt>
                <c:pt idx="1440">
                  <c:v>4.2310491047773517</c:v>
                </c:pt>
                <c:pt idx="1441">
                  <c:v>4.2312437158070626</c:v>
                </c:pt>
                <c:pt idx="1442">
                  <c:v>4.2314772484499512</c:v>
                </c:pt>
                <c:pt idx="1443">
                  <c:v>4.2319383265912158</c:v>
                </c:pt>
                <c:pt idx="1444">
                  <c:v>4.2327077877375876</c:v>
                </c:pt>
                <c:pt idx="1445">
                  <c:v>4.2331269493856816</c:v>
                </c:pt>
                <c:pt idx="1446">
                  <c:v>4.2330461113535698</c:v>
                </c:pt>
                <c:pt idx="1447">
                  <c:v>4.2334173689185484</c:v>
                </c:pt>
                <c:pt idx="1448">
                  <c:v>4.2330041955342521</c:v>
                </c:pt>
                <c:pt idx="1449">
                  <c:v>4.2325071893520674</c:v>
                </c:pt>
                <c:pt idx="1450">
                  <c:v>4.2224113810145187</c:v>
                </c:pt>
                <c:pt idx="1451">
                  <c:v>4.2104473092039161</c:v>
                </c:pt>
                <c:pt idx="1452">
                  <c:v>4.1996538956419416</c:v>
                </c:pt>
                <c:pt idx="1453">
                  <c:v>4.1945012003458881</c:v>
                </c:pt>
                <c:pt idx="1454">
                  <c:v>4.193668865359184</c:v>
                </c:pt>
                <c:pt idx="1455">
                  <c:v>4.1981778467326798</c:v>
                </c:pt>
                <c:pt idx="1456">
                  <c:v>4.2012976066635019</c:v>
                </c:pt>
                <c:pt idx="1457">
                  <c:v>4.203968264855023</c:v>
                </c:pt>
                <c:pt idx="1458">
                  <c:v>4.205632935981976</c:v>
                </c:pt>
                <c:pt idx="1459">
                  <c:v>4.2045101811597423</c:v>
                </c:pt>
                <c:pt idx="1460">
                  <c:v>4.2030041929073647</c:v>
                </c:pt>
                <c:pt idx="1461">
                  <c:v>4.1924922182071676</c:v>
                </c:pt>
                <c:pt idx="1462">
                  <c:v>4.1781179659792027</c:v>
                </c:pt>
                <c:pt idx="1463">
                  <c:v>4.1785401215536142</c:v>
                </c:pt>
                <c:pt idx="1464">
                  <c:v>4.1771269472841714</c:v>
                </c:pt>
                <c:pt idx="1465">
                  <c:v>4.1753335346244747</c:v>
                </c:pt>
                <c:pt idx="1466">
                  <c:v>4.1733544922628782</c:v>
                </c:pt>
                <c:pt idx="1467">
                  <c:v>4.1679772471650613</c:v>
                </c:pt>
                <c:pt idx="1468">
                  <c:v>4.1616419172412602</c:v>
                </c:pt>
                <c:pt idx="1469">
                  <c:v>4.1564802403318657</c:v>
                </c:pt>
                <c:pt idx="1470">
                  <c:v>4.1514592820310288</c:v>
                </c:pt>
                <c:pt idx="1471">
                  <c:v>4.145522156739375</c:v>
                </c:pt>
                <c:pt idx="1472">
                  <c:v>4.1413425153698009</c:v>
                </c:pt>
                <c:pt idx="1473">
                  <c:v>4.137932336060298</c:v>
                </c:pt>
                <c:pt idx="1474">
                  <c:v>4.1354562880990002</c:v>
                </c:pt>
                <c:pt idx="1475">
                  <c:v>4.1399502998237807</c:v>
                </c:pt>
                <c:pt idx="1476">
                  <c:v>4.1514712572908667</c:v>
                </c:pt>
                <c:pt idx="1477">
                  <c:v>4.1611089820930323</c:v>
                </c:pt>
                <c:pt idx="1478">
                  <c:v>4.1681029942346886</c:v>
                </c:pt>
                <c:pt idx="1479">
                  <c:v>4.1729622756946565</c:v>
                </c:pt>
                <c:pt idx="1480">
                  <c:v>4.1759083837589079</c:v>
                </c:pt>
                <c:pt idx="1481">
                  <c:v>4.1781868268955238</c:v>
                </c:pt>
                <c:pt idx="1482">
                  <c:v>4.1807227550792101</c:v>
                </c:pt>
                <c:pt idx="1483">
                  <c:v>4.183459281722655</c:v>
                </c:pt>
                <c:pt idx="1484">
                  <c:v>4.1929353296496901</c:v>
                </c:pt>
                <c:pt idx="1485">
                  <c:v>4.1998065869748222</c:v>
                </c:pt>
                <c:pt idx="1486">
                  <c:v>4.2052077844654008</c:v>
                </c:pt>
                <c:pt idx="1487">
                  <c:v>4.2090401196748184</c:v>
                </c:pt>
                <c:pt idx="1488">
                  <c:v>4.2122437126319543</c:v>
                </c:pt>
                <c:pt idx="1489">
                  <c:v>4.2152287426634443</c:v>
                </c:pt>
                <c:pt idx="1490">
                  <c:v>4.219483233544354</c:v>
                </c:pt>
                <c:pt idx="1491">
                  <c:v>4.2244053889931301</c:v>
                </c:pt>
                <c:pt idx="1492">
                  <c:v>4.2291059875499686</c:v>
                </c:pt>
                <c:pt idx="1493">
                  <c:v>4.2337706580773071</c:v>
                </c:pt>
                <c:pt idx="1494">
                  <c:v>4.2364682629876489</c:v>
                </c:pt>
                <c:pt idx="1495">
                  <c:v>4.2381269460107029</c:v>
                </c:pt>
                <c:pt idx="1496">
                  <c:v>4.2401748499167882</c:v>
                </c:pt>
                <c:pt idx="1497">
                  <c:v>4.2419173647041077</c:v>
                </c:pt>
                <c:pt idx="1498">
                  <c:v>4.24310299324104</c:v>
                </c:pt>
                <c:pt idx="1499">
                  <c:v>4.2461449093630197</c:v>
                </c:pt>
                <c:pt idx="1500">
                  <c:v>4.2513215560924493</c:v>
                </c:pt>
                <c:pt idx="1501">
                  <c:v>4.2541359276982824</c:v>
                </c:pt>
                <c:pt idx="1502">
                  <c:v>4.2587497004617463</c:v>
                </c:pt>
                <c:pt idx="1503">
                  <c:v>4.2625431132013913</c:v>
                </c:pt>
                <c:pt idx="1504">
                  <c:v>4.2597856286739866</c:v>
                </c:pt>
                <c:pt idx="1505">
                  <c:v>4.2591508983178041</c:v>
                </c:pt>
                <c:pt idx="1506">
                  <c:v>4.2595670657540499</c:v>
                </c:pt>
                <c:pt idx="1507">
                  <c:v>4.2537107784887969</c:v>
                </c:pt>
                <c:pt idx="1508">
                  <c:v>4.2436658678865706</c:v>
                </c:pt>
                <c:pt idx="1509">
                  <c:v>4.2371149690091237</c:v>
                </c:pt>
                <c:pt idx="1510">
                  <c:v>4.232686825216601</c:v>
                </c:pt>
                <c:pt idx="1511">
                  <c:v>4.2292766454959336</c:v>
                </c:pt>
                <c:pt idx="1512">
                  <c:v>4.2266988018812528</c:v>
                </c:pt>
                <c:pt idx="1513">
                  <c:v>4.2257676644536541</c:v>
                </c:pt>
                <c:pt idx="1514">
                  <c:v>4.2257317359330395</c:v>
                </c:pt>
                <c:pt idx="1515">
                  <c:v>4.2252077845453488</c:v>
                </c:pt>
                <c:pt idx="1516">
                  <c:v>4.2251239524841298</c:v>
                </c:pt>
                <c:pt idx="1517">
                  <c:v>4.2258365270717402</c:v>
                </c:pt>
                <c:pt idx="1518">
                  <c:v>4.2264113772455083</c:v>
                </c:pt>
                <c:pt idx="1519">
                  <c:v>4.2271508982035924</c:v>
                </c:pt>
                <c:pt idx="1520">
                  <c:v>4.2299682634730527</c:v>
                </c:pt>
                <c:pt idx="1521">
                  <c:v>4.2337886227544894</c:v>
                </c:pt>
                <c:pt idx="1522">
                  <c:v>4.2357916167664662</c:v>
                </c:pt>
                <c:pt idx="1523">
                  <c:v>4.2375041916167646</c:v>
                </c:pt>
                <c:pt idx="1524">
                  <c:v>4.239498203592813</c:v>
                </c:pt>
                <c:pt idx="1525">
                  <c:v>4.2416089820359266</c:v>
                </c:pt>
                <c:pt idx="1526">
                  <c:v>4.2431568862275437</c:v>
                </c:pt>
                <c:pt idx="1527">
                  <c:v>4.2456119760479032</c:v>
                </c:pt>
                <c:pt idx="1528">
                  <c:v>4.2478155688622747</c:v>
                </c:pt>
                <c:pt idx="1529">
                  <c:v>4.2486239520958078</c:v>
                </c:pt>
                <c:pt idx="1530">
                  <c:v>4.2496239520958081</c:v>
                </c:pt>
                <c:pt idx="1531">
                  <c:v>4.2511718562874252</c:v>
                </c:pt>
                <c:pt idx="1532">
                  <c:v>4.2525640718562876</c:v>
                </c:pt>
                <c:pt idx="1533">
                  <c:v>4.2540790419161674</c:v>
                </c:pt>
                <c:pt idx="1534">
                  <c:v>4.2557736526946108</c:v>
                </c:pt>
                <c:pt idx="1535">
                  <c:v>4.2569443113772456</c:v>
                </c:pt>
                <c:pt idx="1536">
                  <c:v>4.2569263473053889</c:v>
                </c:pt>
                <c:pt idx="1537">
                  <c:v>4.2570700598802391</c:v>
                </c:pt>
                <c:pt idx="1538">
                  <c:v>4.257573053892215</c:v>
                </c:pt>
                <c:pt idx="1539">
                  <c:v>4.2567946107784431</c:v>
                </c:pt>
                <c:pt idx="1540">
                  <c:v>4.2571029940119756</c:v>
                </c:pt>
                <c:pt idx="1541">
                  <c:v>4.2581838323353285</c:v>
                </c:pt>
                <c:pt idx="1542">
                  <c:v>4.2595041916167657</c:v>
                </c:pt>
                <c:pt idx="1543">
                  <c:v>4.2595580838323341</c:v>
                </c:pt>
                <c:pt idx="1544">
                  <c:v>4.2579532934131725</c:v>
                </c:pt>
                <c:pt idx="1545">
                  <c:v>4.2549862275449089</c:v>
                </c:pt>
                <c:pt idx="1546">
                  <c:v>4.2521059880239518</c:v>
                </c:pt>
                <c:pt idx="1547">
                  <c:v>4.2506419161676643</c:v>
                </c:pt>
                <c:pt idx="1548">
                  <c:v>4.2493844311377238</c:v>
                </c:pt>
                <c:pt idx="1549">
                  <c:v>4.2467407185628741</c:v>
                </c:pt>
                <c:pt idx="1550">
                  <c:v>4.2360251497005983</c:v>
                </c:pt>
                <c:pt idx="1551">
                  <c:v>4.2275371257485013</c:v>
                </c:pt>
                <c:pt idx="1552">
                  <c:v>4.2232227544910161</c:v>
                </c:pt>
                <c:pt idx="1553">
                  <c:v>4.2207497005988017</c:v>
                </c:pt>
                <c:pt idx="1554">
                  <c:v>4.2184383233532925</c:v>
                </c:pt>
                <c:pt idx="1555">
                  <c:v>4.217549101796406</c:v>
                </c:pt>
                <c:pt idx="1556">
                  <c:v>4.2169952095808378</c:v>
                </c:pt>
                <c:pt idx="1557">
                  <c:v>4.2147227544910182</c:v>
                </c:pt>
                <c:pt idx="1558">
                  <c:v>4.2117497005988023</c:v>
                </c:pt>
                <c:pt idx="1559">
                  <c:v>4.2100251497005985</c:v>
                </c:pt>
                <c:pt idx="1560">
                  <c:v>4.2086179640718555</c:v>
                </c:pt>
                <c:pt idx="1561">
                  <c:v>4.2076688622754483</c:v>
                </c:pt>
                <c:pt idx="1562">
                  <c:v>4.2074922155688617</c:v>
                </c:pt>
                <c:pt idx="1563">
                  <c:v>4.2074832335329342</c:v>
                </c:pt>
                <c:pt idx="1564">
                  <c:v>4.2062377245508982</c:v>
                </c:pt>
                <c:pt idx="1565">
                  <c:v>4.2055191616766461</c:v>
                </c:pt>
                <c:pt idx="1566">
                  <c:v>4.2053664670658684</c:v>
                </c:pt>
                <c:pt idx="1567">
                  <c:v>4.205129940119761</c:v>
                </c:pt>
                <c:pt idx="1568">
                  <c:v>4.2047047904191608</c:v>
                </c:pt>
                <c:pt idx="1569">
                  <c:v>4.2032437125748503</c:v>
                </c:pt>
                <c:pt idx="1570">
                  <c:v>4.2044892215568854</c:v>
                </c:pt>
                <c:pt idx="1571">
                  <c:v>4.2052706586826343</c:v>
                </c:pt>
                <c:pt idx="1572">
                  <c:v>4.2056269461077838</c:v>
                </c:pt>
                <c:pt idx="1573">
                  <c:v>4.1954502994011964</c:v>
                </c:pt>
                <c:pt idx="1574">
                  <c:v>4.1912077844311364</c:v>
                </c:pt>
                <c:pt idx="1575">
                  <c:v>4.1883335329341298</c:v>
                </c:pt>
                <c:pt idx="1576">
                  <c:v>4.1849682634730518</c:v>
                </c:pt>
                <c:pt idx="1577">
                  <c:v>4.1824323353293389</c:v>
                </c:pt>
                <c:pt idx="1578">
                  <c:v>4.1795790419161651</c:v>
                </c:pt>
                <c:pt idx="1579">
                  <c:v>4.177043113772454</c:v>
                </c:pt>
                <c:pt idx="1580">
                  <c:v>4.1741958083832316</c:v>
                </c:pt>
                <c:pt idx="1581">
                  <c:v>4.1653694610778436</c:v>
                </c:pt>
                <c:pt idx="1582">
                  <c:v>4.1593185628742502</c:v>
                </c:pt>
                <c:pt idx="1583">
                  <c:v>4.1557047904191604</c:v>
                </c:pt>
                <c:pt idx="1584">
                  <c:v>4.1495580838323347</c:v>
                </c:pt>
                <c:pt idx="1585">
                  <c:v>4.1454952095808375</c:v>
                </c:pt>
                <c:pt idx="1586">
                  <c:v>4.1427526946107776</c:v>
                </c:pt>
                <c:pt idx="1587">
                  <c:v>4.1393664670658676</c:v>
                </c:pt>
                <c:pt idx="1588">
                  <c:v>4.1365700598802384</c:v>
                </c:pt>
                <c:pt idx="1589">
                  <c:v>4.1341149700598798</c:v>
                </c:pt>
                <c:pt idx="1590">
                  <c:v>4.1322856287425136</c:v>
                </c:pt>
                <c:pt idx="1591">
                  <c:v>4.13065988023952</c:v>
                </c:pt>
                <c:pt idx="1592">
                  <c:v>4.1286419161676644</c:v>
                </c:pt>
                <c:pt idx="1593">
                  <c:v>4.1269143712574854</c:v>
                </c:pt>
                <c:pt idx="1594">
                  <c:v>4.124276646706587</c:v>
                </c:pt>
                <c:pt idx="1595">
                  <c:v>4.1221658682634734</c:v>
                </c:pt>
                <c:pt idx="1596">
                  <c:v>4.1210191616766476</c:v>
                </c:pt>
                <c:pt idx="1597">
                  <c:v>4.120405389221558</c:v>
                </c:pt>
                <c:pt idx="1598">
                  <c:v>4.1193365269461077</c:v>
                </c:pt>
                <c:pt idx="1599">
                  <c:v>4.1176359281437129</c:v>
                </c:pt>
                <c:pt idx="1600">
                  <c:v>4.1169353293413176</c:v>
                </c:pt>
                <c:pt idx="1601">
                  <c:v>4.1150341317365271</c:v>
                </c:pt>
                <c:pt idx="1602">
                  <c:v>4.1101568862275446</c:v>
                </c:pt>
                <c:pt idx="1603">
                  <c:v>4.1061179640718564</c:v>
                </c:pt>
                <c:pt idx="1604">
                  <c:v>4.108483233532934</c:v>
                </c:pt>
                <c:pt idx="1605">
                  <c:v>4.1085610778443122</c:v>
                </c:pt>
                <c:pt idx="1606">
                  <c:v>4.1077167664670666</c:v>
                </c:pt>
                <c:pt idx="1607">
                  <c:v>4.1078604790419169</c:v>
                </c:pt>
                <c:pt idx="1608">
                  <c:v>4.1077107784431135</c:v>
                </c:pt>
                <c:pt idx="1609">
                  <c:v>4.1075850299401209</c:v>
                </c:pt>
                <c:pt idx="1610">
                  <c:v>4.1074562874251503</c:v>
                </c:pt>
                <c:pt idx="1611">
                  <c:v>4.107564071856288</c:v>
                </c:pt>
                <c:pt idx="1612">
                  <c:v>4.1068994011976061</c:v>
                </c:pt>
                <c:pt idx="1613">
                  <c:v>4.1055491017964076</c:v>
                </c:pt>
                <c:pt idx="1614">
                  <c:v>4.1054263473053894</c:v>
                </c:pt>
                <c:pt idx="1615">
                  <c:v>4.1070071856287429</c:v>
                </c:pt>
                <c:pt idx="1616">
                  <c:v>4.1068814371257494</c:v>
                </c:pt>
                <c:pt idx="1617">
                  <c:v>4.1106508982035939</c:v>
                </c:pt>
                <c:pt idx="1618">
                  <c:v>4.11328263473054</c:v>
                </c:pt>
                <c:pt idx="1619">
                  <c:v>4.1144293413173667</c:v>
                </c:pt>
                <c:pt idx="1620">
                  <c:v>4.1150281437125766</c:v>
                </c:pt>
                <c:pt idx="1621">
                  <c:v>4.115429341317367</c:v>
                </c:pt>
                <c:pt idx="1622">
                  <c:v>4.1159023952095826</c:v>
                </c:pt>
                <c:pt idx="1623">
                  <c:v>4.116165868263475</c:v>
                </c:pt>
                <c:pt idx="1624">
                  <c:v>4.1165640718562893</c:v>
                </c:pt>
                <c:pt idx="1625">
                  <c:v>4.1157676646706607</c:v>
                </c:pt>
                <c:pt idx="1626">
                  <c:v>4.1146269461077862</c:v>
                </c:pt>
                <c:pt idx="1627">
                  <c:v>4.113031137724553</c:v>
                </c:pt>
                <c:pt idx="1628">
                  <c:v>4.1112886227544934</c:v>
                </c:pt>
                <c:pt idx="1629">
                  <c:v>4.1097766467065888</c:v>
                </c:pt>
                <c:pt idx="1630">
                  <c:v>4.106620958083834</c:v>
                </c:pt>
                <c:pt idx="1631">
                  <c:v>4.1047407185628755</c:v>
                </c:pt>
                <c:pt idx="1632">
                  <c:v>4.1032676646706596</c:v>
                </c:pt>
                <c:pt idx="1633">
                  <c:v>4.101594011976049</c:v>
                </c:pt>
                <c:pt idx="1634">
                  <c:v>4.1006898203592828</c:v>
                </c:pt>
                <c:pt idx="1635">
                  <c:v>4.1002886227544924</c:v>
                </c:pt>
                <c:pt idx="1636">
                  <c:v>4.1009023952095829</c:v>
                </c:pt>
                <c:pt idx="1637">
                  <c:v>4.1030820359281455</c:v>
                </c:pt>
                <c:pt idx="1638">
                  <c:v>4.1055670658682653</c:v>
                </c:pt>
                <c:pt idx="1639">
                  <c:v>4.1075071856287444</c:v>
                </c:pt>
                <c:pt idx="1640">
                  <c:v>4.108671856287426</c:v>
                </c:pt>
                <c:pt idx="1641">
                  <c:v>4.1095221556886239</c:v>
                </c:pt>
                <c:pt idx="1642">
                  <c:v>4.1101029940119771</c:v>
                </c:pt>
                <c:pt idx="1643">
                  <c:v>4.1118035928143719</c:v>
                </c:pt>
                <c:pt idx="1644">
                  <c:v>4.113905389221558</c:v>
                </c:pt>
                <c:pt idx="1645">
                  <c:v>4.1149742514970065</c:v>
                </c:pt>
                <c:pt idx="1646">
                  <c:v>4.1164443113772462</c:v>
                </c:pt>
                <c:pt idx="1647">
                  <c:v>4.1181119760479046</c:v>
                </c:pt>
                <c:pt idx="1648">
                  <c:v>4.1197946107784444</c:v>
                </c:pt>
                <c:pt idx="1649">
                  <c:v>4.1207886227544925</c:v>
                </c:pt>
                <c:pt idx="1650">
                  <c:v>4.1211538922155704</c:v>
                </c:pt>
                <c:pt idx="1651">
                  <c:v>4.1210461077844327</c:v>
                </c:pt>
                <c:pt idx="1652">
                  <c:v>4.1197586826347328</c:v>
                </c:pt>
                <c:pt idx="1653">
                  <c:v>4.1176568862275467</c:v>
                </c:pt>
                <c:pt idx="1654">
                  <c:v>4.1165191616766492</c:v>
                </c:pt>
                <c:pt idx="1655">
                  <c:v>4.1156778443113788</c:v>
                </c:pt>
                <c:pt idx="1656">
                  <c:v>4.1152526946107804</c:v>
                </c:pt>
                <c:pt idx="1657">
                  <c:v>4.1149293413173673</c:v>
                </c:pt>
                <c:pt idx="1658">
                  <c:v>4.1148814371257503</c:v>
                </c:pt>
                <c:pt idx="1659">
                  <c:v>4.1155520958083862</c:v>
                </c:pt>
                <c:pt idx="1660">
                  <c:v>4.1169802395209611</c:v>
                </c:pt>
                <c:pt idx="1661">
                  <c:v>4.1198772455089845</c:v>
                </c:pt>
                <c:pt idx="1662">
                  <c:v>4.1220239520958115</c:v>
                </c:pt>
                <c:pt idx="1663">
                  <c:v>4.1237455089820392</c:v>
                </c:pt>
                <c:pt idx="1664">
                  <c:v>4.1250029940119788</c:v>
                </c:pt>
                <c:pt idx="1665">
                  <c:v>4.1260868263473078</c:v>
                </c:pt>
                <c:pt idx="1666">
                  <c:v>4.1269910179640732</c:v>
                </c:pt>
                <c:pt idx="1667">
                  <c:v>4.1294011976047926</c:v>
                </c:pt>
                <c:pt idx="1668">
                  <c:v>4.1308922155688643</c:v>
                </c:pt>
                <c:pt idx="1669">
                  <c:v>4.1320089820359307</c:v>
                </c:pt>
                <c:pt idx="1670">
                  <c:v>4.1326317365269487</c:v>
                </c:pt>
                <c:pt idx="1671">
                  <c:v>4.1330329341317391</c:v>
                </c:pt>
                <c:pt idx="1672">
                  <c:v>4.1328053892215593</c:v>
                </c:pt>
                <c:pt idx="1673">
                  <c:v>4.1315718562874286</c:v>
                </c:pt>
                <c:pt idx="1674">
                  <c:v>4.1295538922155721</c:v>
                </c:pt>
                <c:pt idx="1675">
                  <c:v>4.1272814371257516</c:v>
                </c:pt>
                <c:pt idx="1676">
                  <c:v>4.125170658682638</c:v>
                </c:pt>
                <c:pt idx="1677">
                  <c:v>4.1238532934131769</c:v>
                </c:pt>
                <c:pt idx="1678">
                  <c:v>4.1227694610778469</c:v>
                </c:pt>
                <c:pt idx="1679">
                  <c:v>4.1218622754491046</c:v>
                </c:pt>
                <c:pt idx="1680">
                  <c:v>4.1207604790419188</c:v>
                </c:pt>
                <c:pt idx="1681">
                  <c:v>4.1192245508982053</c:v>
                </c:pt>
                <c:pt idx="1682">
                  <c:v>4.1182245508982049</c:v>
                </c:pt>
                <c:pt idx="1683">
                  <c:v>4.1172215568862294</c:v>
                </c:pt>
                <c:pt idx="1684">
                  <c:v>4.1153832335329357</c:v>
                </c:pt>
                <c:pt idx="1685">
                  <c:v>4.114074850299402</c:v>
                </c:pt>
                <c:pt idx="1686">
                  <c:v>4.1128982035928159</c:v>
                </c:pt>
                <c:pt idx="1687">
                  <c:v>4.1122335329341331</c:v>
                </c:pt>
                <c:pt idx="1688">
                  <c:v>4.1132395209580848</c:v>
                </c:pt>
                <c:pt idx="1689">
                  <c:v>4.116290419161678</c:v>
                </c:pt>
                <c:pt idx="1690">
                  <c:v>4.1183053892215584</c:v>
                </c:pt>
                <c:pt idx="1691">
                  <c:v>4.1191107784431154</c:v>
                </c:pt>
                <c:pt idx="1692">
                  <c:v>4.1197335329341334</c:v>
                </c:pt>
                <c:pt idx="1693">
                  <c:v>4.1202964071856298</c:v>
                </c:pt>
                <c:pt idx="1694">
                  <c:v>4.1206107784431145</c:v>
                </c:pt>
                <c:pt idx="1695">
                  <c:v>4.1209820359281437</c:v>
                </c:pt>
                <c:pt idx="1696">
                  <c:v>4.1213622754491031</c:v>
                </c:pt>
                <c:pt idx="1697">
                  <c:v>4.1209580838323356</c:v>
                </c:pt>
                <c:pt idx="1698">
                  <c:v>4.1144071856287416</c:v>
                </c:pt>
                <c:pt idx="1699">
                  <c:v>4.1053682634730535</c:v>
                </c:pt>
                <c:pt idx="1700">
                  <c:v>4.0999999999999996</c:v>
                </c:pt>
                <c:pt idx="1701">
                  <c:v>4.0961197604790405</c:v>
                </c:pt>
                <c:pt idx="1702">
                  <c:v>4.0930598802395188</c:v>
                </c:pt>
                <c:pt idx="1703">
                  <c:v>4.0905838323353274</c:v>
                </c:pt>
                <c:pt idx="1704">
                  <c:v>4.0882604790419146</c:v>
                </c:pt>
                <c:pt idx="1705">
                  <c:v>4.086236526946105</c:v>
                </c:pt>
                <c:pt idx="1706">
                  <c:v>4.0841287425149675</c:v>
                </c:pt>
                <c:pt idx="1707">
                  <c:v>4.0820748502993993</c:v>
                </c:pt>
                <c:pt idx="1708">
                  <c:v>4.0768502994011948</c:v>
                </c:pt>
                <c:pt idx="1709">
                  <c:v>4.0717425149700572</c:v>
                </c:pt>
                <c:pt idx="1710">
                  <c:v>4.0715075075075049</c:v>
                </c:pt>
                <c:pt idx="1711">
                  <c:v>4.0710572289156604</c:v>
                </c:pt>
                <c:pt idx="1712">
                  <c:v>4.0709879154078514</c:v>
                </c:pt>
                <c:pt idx="1713">
                  <c:v>4.0712181818181783</c:v>
                </c:pt>
                <c:pt idx="1714">
                  <c:v>4.069872727272724</c:v>
                </c:pt>
                <c:pt idx="1715">
                  <c:v>4.0675242424242386</c:v>
                </c:pt>
                <c:pt idx="1716">
                  <c:v>4.0656636363636327</c:v>
                </c:pt>
                <c:pt idx="1717">
                  <c:v>4.0637545454545423</c:v>
                </c:pt>
                <c:pt idx="1718">
                  <c:v>4.0621272727272695</c:v>
                </c:pt>
                <c:pt idx="1719">
                  <c:v>4.0607060606060568</c:v>
                </c:pt>
                <c:pt idx="1720">
                  <c:v>4.0530727272727232</c:v>
                </c:pt>
                <c:pt idx="1721">
                  <c:v>4.0452666666666621</c:v>
                </c:pt>
                <c:pt idx="1722">
                  <c:v>4.0413424242424192</c:v>
                </c:pt>
                <c:pt idx="1723">
                  <c:v>4.0373151515151466</c:v>
                </c:pt>
                <c:pt idx="1724">
                  <c:v>4.0340393939393895</c:v>
                </c:pt>
                <c:pt idx="1725">
                  <c:v>4.0312787878787839</c:v>
                </c:pt>
                <c:pt idx="1726">
                  <c:v>4.0286696969696925</c:v>
                </c:pt>
                <c:pt idx="1727">
                  <c:v>4.0263969696969646</c:v>
                </c:pt>
                <c:pt idx="1728">
                  <c:v>4.0247878787878735</c:v>
                </c:pt>
                <c:pt idx="1729">
                  <c:v>4.0233333333333281</c:v>
                </c:pt>
                <c:pt idx="1730">
                  <c:v>4.0212333333333277</c:v>
                </c:pt>
                <c:pt idx="1731">
                  <c:v>4.0139212121212076</c:v>
                </c:pt>
                <c:pt idx="1732">
                  <c:v>3.9946272727272687</c:v>
                </c:pt>
                <c:pt idx="1733">
                  <c:v>3.9755121212121183</c:v>
                </c:pt>
                <c:pt idx="1734">
                  <c:v>3.9612333333333294</c:v>
                </c:pt>
                <c:pt idx="1735">
                  <c:v>3.9528181818181785</c:v>
                </c:pt>
                <c:pt idx="1736">
                  <c:v>3.946290909090906</c:v>
                </c:pt>
                <c:pt idx="1737">
                  <c:v>3.9410787878787841</c:v>
                </c:pt>
                <c:pt idx="1738">
                  <c:v>3.9365727272727242</c:v>
                </c:pt>
                <c:pt idx="1739">
                  <c:v>3.932987878787876</c:v>
                </c:pt>
                <c:pt idx="1740">
                  <c:v>3.9296696969696931</c:v>
                </c:pt>
                <c:pt idx="1741">
                  <c:v>3.9267939393939355</c:v>
                </c:pt>
                <c:pt idx="1742">
                  <c:v>3.9240454545454511</c:v>
                </c:pt>
                <c:pt idx="1743">
                  <c:v>3.9229060606060573</c:v>
                </c:pt>
                <c:pt idx="1744">
                  <c:v>3.9208545454545414</c:v>
                </c:pt>
                <c:pt idx="1745">
                  <c:v>3.918912121212117</c:v>
                </c:pt>
                <c:pt idx="1746">
                  <c:v>3.9151181818181779</c:v>
                </c:pt>
                <c:pt idx="1747">
                  <c:v>3.9115454545454504</c:v>
                </c:pt>
                <c:pt idx="1748">
                  <c:v>3.9084060606060556</c:v>
                </c:pt>
                <c:pt idx="1749">
                  <c:v>3.9054090909090862</c:v>
                </c:pt>
                <c:pt idx="1750">
                  <c:v>3.9028727272727233</c:v>
                </c:pt>
                <c:pt idx="1751">
                  <c:v>3.9006333333333294</c:v>
                </c:pt>
                <c:pt idx="1752">
                  <c:v>3.8986969696969656</c:v>
                </c:pt>
                <c:pt idx="1753">
                  <c:v>3.8963939393939353</c:v>
                </c:pt>
                <c:pt idx="1754">
                  <c:v>3.8882787878787832</c:v>
                </c:pt>
                <c:pt idx="1755">
                  <c:v>3.8820969696969643</c:v>
                </c:pt>
                <c:pt idx="1756">
                  <c:v>3.8761878787878756</c:v>
                </c:pt>
                <c:pt idx="1757">
                  <c:v>3.8622303030302989</c:v>
                </c:pt>
                <c:pt idx="1758">
                  <c:v>3.8457424242424194</c:v>
                </c:pt>
                <c:pt idx="1759">
                  <c:v>3.8350393939393901</c:v>
                </c:pt>
                <c:pt idx="1760">
                  <c:v>3.8256666666666632</c:v>
                </c:pt>
                <c:pt idx="1761">
                  <c:v>3.8183242424242398</c:v>
                </c:pt>
                <c:pt idx="1762">
                  <c:v>3.814596969696967</c:v>
                </c:pt>
                <c:pt idx="1763">
                  <c:v>3.8106636363636341</c:v>
                </c:pt>
                <c:pt idx="1764">
                  <c:v>3.8075484848484833</c:v>
                </c:pt>
                <c:pt idx="1765">
                  <c:v>3.8041393939393924</c:v>
                </c:pt>
                <c:pt idx="1766">
                  <c:v>3.8020666666666645</c:v>
                </c:pt>
                <c:pt idx="1767">
                  <c:v>3.8003393939393915</c:v>
                </c:pt>
                <c:pt idx="1768">
                  <c:v>3.8008181818181792</c:v>
                </c:pt>
                <c:pt idx="1769">
                  <c:v>3.8012363636363604</c:v>
                </c:pt>
                <c:pt idx="1770">
                  <c:v>3.8010848484848454</c:v>
                </c:pt>
                <c:pt idx="1771">
                  <c:v>3.8006787878787844</c:v>
                </c:pt>
                <c:pt idx="1772">
                  <c:v>3.800203030303027</c:v>
                </c:pt>
                <c:pt idx="1773">
                  <c:v>3.7993030303030273</c:v>
                </c:pt>
                <c:pt idx="1774">
                  <c:v>3.8018636363636338</c:v>
                </c:pt>
                <c:pt idx="1775">
                  <c:v>3.8039090909090887</c:v>
                </c:pt>
                <c:pt idx="1776">
                  <c:v>3.8052515151515127</c:v>
                </c:pt>
                <c:pt idx="1777">
                  <c:v>3.8060939393939379</c:v>
                </c:pt>
                <c:pt idx="1778">
                  <c:v>3.8065666666666651</c:v>
                </c:pt>
                <c:pt idx="1779">
                  <c:v>3.8066787878787856</c:v>
                </c:pt>
                <c:pt idx="1780">
                  <c:v>3.8157363636363617</c:v>
                </c:pt>
                <c:pt idx="1781">
                  <c:v>3.8202606060606037</c:v>
                </c:pt>
                <c:pt idx="1782">
                  <c:v>3.8235999999999986</c:v>
                </c:pt>
                <c:pt idx="1783">
                  <c:v>3.8259575757575739</c:v>
                </c:pt>
                <c:pt idx="1784">
                  <c:v>3.8273969696969683</c:v>
                </c:pt>
                <c:pt idx="1785">
                  <c:v>3.8228757575757562</c:v>
                </c:pt>
                <c:pt idx="1786">
                  <c:v>3.8309999999999995</c:v>
                </c:pt>
                <c:pt idx="1787">
                  <c:v>3.8393333333333328</c:v>
                </c:pt>
                <c:pt idx="1788">
                  <c:v>3.8398818181818175</c:v>
                </c:pt>
                <c:pt idx="1789">
                  <c:v>3.8405939393939388</c:v>
                </c:pt>
                <c:pt idx="1790">
                  <c:v>3.8404878787878776</c:v>
                </c:pt>
                <c:pt idx="1791">
                  <c:v>3.8407696969696961</c:v>
                </c:pt>
                <c:pt idx="1792">
                  <c:v>3.8408757575757564</c:v>
                </c:pt>
                <c:pt idx="1793">
                  <c:v>3.8413666666666657</c:v>
                </c:pt>
                <c:pt idx="1794">
                  <c:v>3.8422696969696952</c:v>
                </c:pt>
                <c:pt idx="1795">
                  <c:v>3.8505909090909083</c:v>
                </c:pt>
                <c:pt idx="1796">
                  <c:v>3.8555545454545443</c:v>
                </c:pt>
                <c:pt idx="1797">
                  <c:v>3.8466272727272703</c:v>
                </c:pt>
                <c:pt idx="1798">
                  <c:v>3.8416575757575746</c:v>
                </c:pt>
                <c:pt idx="1799">
                  <c:v>3.8411636363636346</c:v>
                </c:pt>
                <c:pt idx="1800">
                  <c:v>3.8411939393939383</c:v>
                </c:pt>
                <c:pt idx="1801">
                  <c:v>3.8403939393939384</c:v>
                </c:pt>
                <c:pt idx="1802">
                  <c:v>3.8394060606060596</c:v>
                </c:pt>
                <c:pt idx="1803">
                  <c:v>3.8397060606060602</c:v>
                </c:pt>
                <c:pt idx="1804">
                  <c:v>3.8403242424242423</c:v>
                </c:pt>
                <c:pt idx="1805">
                  <c:v>3.8403939393939392</c:v>
                </c:pt>
                <c:pt idx="1806">
                  <c:v>3.8400303030303031</c:v>
                </c:pt>
                <c:pt idx="1807">
                  <c:v>3.8401090909090914</c:v>
                </c:pt>
                <c:pt idx="1808">
                  <c:v>3.8410606060606067</c:v>
                </c:pt>
                <c:pt idx="1809">
                  <c:v>3.8381878787878798</c:v>
                </c:pt>
                <c:pt idx="1810">
                  <c:v>3.8295181818181829</c:v>
                </c:pt>
                <c:pt idx="1811">
                  <c:v>3.8260484848484855</c:v>
                </c:pt>
                <c:pt idx="1812">
                  <c:v>3.8360606060606068</c:v>
                </c:pt>
                <c:pt idx="1813">
                  <c:v>3.8398757575757587</c:v>
                </c:pt>
                <c:pt idx="1814">
                  <c:v>3.8425515151515164</c:v>
                </c:pt>
                <c:pt idx="1815">
                  <c:v>3.8448969696969706</c:v>
                </c:pt>
                <c:pt idx="1816">
                  <c:v>3.845621212121213</c:v>
                </c:pt>
                <c:pt idx="1817">
                  <c:v>3.8453757575757579</c:v>
                </c:pt>
                <c:pt idx="1818">
                  <c:v>3.83789696969697</c:v>
                </c:pt>
                <c:pt idx="1819">
                  <c:v>3.8328272727272736</c:v>
                </c:pt>
                <c:pt idx="1820">
                  <c:v>3.8286818181818187</c:v>
                </c:pt>
                <c:pt idx="1821">
                  <c:v>3.8254606060606062</c:v>
                </c:pt>
                <c:pt idx="1822">
                  <c:v>3.823363636363637</c:v>
                </c:pt>
                <c:pt idx="1823">
                  <c:v>3.8214151515151524</c:v>
                </c:pt>
                <c:pt idx="1824">
                  <c:v>3.8182909090909107</c:v>
                </c:pt>
                <c:pt idx="1825">
                  <c:v>3.8142060606060615</c:v>
                </c:pt>
                <c:pt idx="1826">
                  <c:v>3.8099909090909096</c:v>
                </c:pt>
                <c:pt idx="1827">
                  <c:v>3.8058151515151519</c:v>
                </c:pt>
                <c:pt idx="1828">
                  <c:v>3.8022393939393946</c:v>
                </c:pt>
                <c:pt idx="1829">
                  <c:v>3.8001333333333345</c:v>
                </c:pt>
                <c:pt idx="1830">
                  <c:v>3.7985363636363645</c:v>
                </c:pt>
                <c:pt idx="1831">
                  <c:v>3.7991969696969701</c:v>
                </c:pt>
                <c:pt idx="1832">
                  <c:v>3.7995636363636369</c:v>
                </c:pt>
                <c:pt idx="1833">
                  <c:v>3.7981272727272737</c:v>
                </c:pt>
                <c:pt idx="1834">
                  <c:v>3.7938696969696979</c:v>
                </c:pt>
                <c:pt idx="1835">
                  <c:v>3.7910878787878786</c:v>
                </c:pt>
                <c:pt idx="1836">
                  <c:v>3.7823666666666669</c:v>
                </c:pt>
                <c:pt idx="1837">
                  <c:v>3.7747090909090915</c:v>
                </c:pt>
                <c:pt idx="1838">
                  <c:v>3.7710363636363642</c:v>
                </c:pt>
                <c:pt idx="1839">
                  <c:v>3.7685878787878795</c:v>
                </c:pt>
                <c:pt idx="1840">
                  <c:v>3.7667606060606067</c:v>
                </c:pt>
                <c:pt idx="1841">
                  <c:v>3.7652939393939393</c:v>
                </c:pt>
                <c:pt idx="1842">
                  <c:v>3.7649121212121215</c:v>
                </c:pt>
                <c:pt idx="1843">
                  <c:v>3.7652424242424241</c:v>
                </c:pt>
                <c:pt idx="1844">
                  <c:v>3.76569696969697</c:v>
                </c:pt>
                <c:pt idx="1845">
                  <c:v>3.7665424242424246</c:v>
                </c:pt>
                <c:pt idx="1846">
                  <c:v>3.7675333333333336</c:v>
                </c:pt>
                <c:pt idx="1847">
                  <c:v>3.7673969696969705</c:v>
                </c:pt>
                <c:pt idx="1848">
                  <c:v>3.7661606060606054</c:v>
                </c:pt>
                <c:pt idx="1849">
                  <c:v>3.7653606060606064</c:v>
                </c:pt>
                <c:pt idx="1850">
                  <c:v>3.7648060606060607</c:v>
                </c:pt>
                <c:pt idx="1851">
                  <c:v>3.7640909090909087</c:v>
                </c:pt>
                <c:pt idx="1852">
                  <c:v>3.7654151515151506</c:v>
                </c:pt>
                <c:pt idx="1853">
                  <c:v>3.7675060606060602</c:v>
                </c:pt>
                <c:pt idx="1854">
                  <c:v>3.7673242424242415</c:v>
                </c:pt>
                <c:pt idx="1855">
                  <c:v>3.7654363636363626</c:v>
                </c:pt>
                <c:pt idx="1856">
                  <c:v>3.7648333333333319</c:v>
                </c:pt>
                <c:pt idx="1857">
                  <c:v>3.7647333333333308</c:v>
                </c:pt>
                <c:pt idx="1858">
                  <c:v>3.7656666666666641</c:v>
                </c:pt>
                <c:pt idx="1859">
                  <c:v>3.7674303030303009</c:v>
                </c:pt>
                <c:pt idx="1860">
                  <c:v>3.7690545454545434</c:v>
                </c:pt>
                <c:pt idx="1861">
                  <c:v>3.7730727272727247</c:v>
                </c:pt>
                <c:pt idx="1862">
                  <c:v>3.7763060606060588</c:v>
                </c:pt>
                <c:pt idx="1863">
                  <c:v>3.7800848484848468</c:v>
                </c:pt>
                <c:pt idx="1864">
                  <c:v>3.7836151515151495</c:v>
                </c:pt>
                <c:pt idx="1865">
                  <c:v>3.7861848484848473</c:v>
                </c:pt>
                <c:pt idx="1866">
                  <c:v>3.788433333333332</c:v>
                </c:pt>
                <c:pt idx="1867">
                  <c:v>3.7903969696969679</c:v>
                </c:pt>
                <c:pt idx="1868">
                  <c:v>3.7921818181818163</c:v>
                </c:pt>
                <c:pt idx="1869">
                  <c:v>3.7947666666666651</c:v>
                </c:pt>
                <c:pt idx="1870">
                  <c:v>3.7969818181818158</c:v>
                </c:pt>
                <c:pt idx="1871">
                  <c:v>3.7990272727272703</c:v>
                </c:pt>
                <c:pt idx="1872">
                  <c:v>3.8019060606060582</c:v>
                </c:pt>
                <c:pt idx="1873">
                  <c:v>3.8064848484848461</c:v>
                </c:pt>
                <c:pt idx="1874">
                  <c:v>3.8098757575757554</c:v>
                </c:pt>
                <c:pt idx="1875">
                  <c:v>3.812848484848482</c:v>
                </c:pt>
                <c:pt idx="1876">
                  <c:v>3.8151090909090883</c:v>
                </c:pt>
                <c:pt idx="1877">
                  <c:v>3.8182696969696943</c:v>
                </c:pt>
                <c:pt idx="1878">
                  <c:v>3.8215575757575739</c:v>
                </c:pt>
                <c:pt idx="1879">
                  <c:v>3.8251181818181799</c:v>
                </c:pt>
                <c:pt idx="1880">
                  <c:v>3.828139393939392</c:v>
                </c:pt>
                <c:pt idx="1881">
                  <c:v>3.8305666666666647</c:v>
                </c:pt>
                <c:pt idx="1882">
                  <c:v>3.8329484848484827</c:v>
                </c:pt>
                <c:pt idx="1883">
                  <c:v>3.8349696969696949</c:v>
                </c:pt>
                <c:pt idx="1884">
                  <c:v>3.8376030303030277</c:v>
                </c:pt>
                <c:pt idx="1885">
                  <c:v>3.8406606060606037</c:v>
                </c:pt>
                <c:pt idx="1886">
                  <c:v>3.8423969696969671</c:v>
                </c:pt>
                <c:pt idx="1887">
                  <c:v>3.8438424242424216</c:v>
                </c:pt>
                <c:pt idx="1888">
                  <c:v>3.8452545454545426</c:v>
                </c:pt>
                <c:pt idx="1889">
                  <c:v>3.8464030303030277</c:v>
                </c:pt>
                <c:pt idx="1890">
                  <c:v>3.8471030303030278</c:v>
                </c:pt>
                <c:pt idx="1891">
                  <c:v>3.8484272727272706</c:v>
                </c:pt>
                <c:pt idx="1892">
                  <c:v>3.8503030303030279</c:v>
                </c:pt>
                <c:pt idx="1893">
                  <c:v>3.8514363636363615</c:v>
                </c:pt>
                <c:pt idx="1894">
                  <c:v>3.8527212121212107</c:v>
                </c:pt>
                <c:pt idx="1895">
                  <c:v>3.8535333333333317</c:v>
                </c:pt>
                <c:pt idx="1896">
                  <c:v>3.8540030303030295</c:v>
                </c:pt>
                <c:pt idx="1897">
                  <c:v>3.8542545454545443</c:v>
                </c:pt>
                <c:pt idx="1898">
                  <c:v>3.8549515151515137</c:v>
                </c:pt>
                <c:pt idx="1899">
                  <c:v>3.8569757575757566</c:v>
                </c:pt>
                <c:pt idx="1900">
                  <c:v>3.8616090909090901</c:v>
                </c:pt>
                <c:pt idx="1901">
                  <c:v>3.8688696969696967</c:v>
                </c:pt>
                <c:pt idx="1902">
                  <c:v>3.8736757575757563</c:v>
                </c:pt>
                <c:pt idx="1903">
                  <c:v>3.8782545454545452</c:v>
                </c:pt>
                <c:pt idx="1904">
                  <c:v>3.8916363636363629</c:v>
                </c:pt>
                <c:pt idx="1905">
                  <c:v>3.9080818181818171</c:v>
                </c:pt>
                <c:pt idx="1906">
                  <c:v>3.9256212121212104</c:v>
                </c:pt>
                <c:pt idx="1907">
                  <c:v>3.9400606060606047</c:v>
                </c:pt>
                <c:pt idx="1908">
                  <c:v>3.9490999999999992</c:v>
                </c:pt>
                <c:pt idx="1909">
                  <c:v>3.9568787878787872</c:v>
                </c:pt>
                <c:pt idx="1910">
                  <c:v>3.9625090909090899</c:v>
                </c:pt>
                <c:pt idx="1911">
                  <c:v>3.966684848484848</c:v>
                </c:pt>
                <c:pt idx="1912">
                  <c:v>3.97100909090909</c:v>
                </c:pt>
                <c:pt idx="1913">
                  <c:v>3.9770272727272724</c:v>
                </c:pt>
                <c:pt idx="1914">
                  <c:v>3.9817999999999989</c:v>
                </c:pt>
                <c:pt idx="1915">
                  <c:v>3.9851999999999994</c:v>
                </c:pt>
                <c:pt idx="1916">
                  <c:v>3.9898787878787876</c:v>
                </c:pt>
                <c:pt idx="1917">
                  <c:v>3.9958363636363634</c:v>
                </c:pt>
                <c:pt idx="1918">
                  <c:v>4.0005727272727265</c:v>
                </c:pt>
                <c:pt idx="1919">
                  <c:v>4.0031757575757565</c:v>
                </c:pt>
                <c:pt idx="1920">
                  <c:v>4.0052121212121206</c:v>
                </c:pt>
                <c:pt idx="1921">
                  <c:v>4.0070757575757581</c:v>
                </c:pt>
                <c:pt idx="1922">
                  <c:v>4.0089969696969696</c:v>
                </c:pt>
                <c:pt idx="1923">
                  <c:v>4.0109969696969703</c:v>
                </c:pt>
                <c:pt idx="1924">
                  <c:v>4.0132393939393953</c:v>
                </c:pt>
                <c:pt idx="1925">
                  <c:v>4.0147666666666675</c:v>
                </c:pt>
                <c:pt idx="1926">
                  <c:v>4.0162787878787887</c:v>
                </c:pt>
                <c:pt idx="1927">
                  <c:v>4.0177515151515157</c:v>
                </c:pt>
                <c:pt idx="1928">
                  <c:v>4.019000000000001</c:v>
                </c:pt>
                <c:pt idx="1929">
                  <c:v>4.020157575757576</c:v>
                </c:pt>
                <c:pt idx="1930">
                  <c:v>4.0209424242424241</c:v>
                </c:pt>
                <c:pt idx="1931">
                  <c:v>4.0217484848484855</c:v>
                </c:pt>
                <c:pt idx="1932">
                  <c:v>4.0231000000000012</c:v>
                </c:pt>
                <c:pt idx="1933">
                  <c:v>4.0252454545454555</c:v>
                </c:pt>
                <c:pt idx="1934">
                  <c:v>4.0267757575757592</c:v>
                </c:pt>
                <c:pt idx="1935">
                  <c:v>4.0284727272727281</c:v>
                </c:pt>
                <c:pt idx="1936">
                  <c:v>4.0310393939393947</c:v>
                </c:pt>
                <c:pt idx="1937">
                  <c:v>4.0335666666666672</c:v>
                </c:pt>
                <c:pt idx="1938">
                  <c:v>4.030621212121213</c:v>
                </c:pt>
                <c:pt idx="1939">
                  <c:v>4.0301363636363652</c:v>
                </c:pt>
                <c:pt idx="1940">
                  <c:v>4.0318303030303042</c:v>
                </c:pt>
                <c:pt idx="1941">
                  <c:v>4.0324606060606074</c:v>
                </c:pt>
                <c:pt idx="1942">
                  <c:v>4.0334060606060618</c:v>
                </c:pt>
                <c:pt idx="1943">
                  <c:v>4.0342909090909096</c:v>
                </c:pt>
                <c:pt idx="1944">
                  <c:v>4.0349545454545455</c:v>
                </c:pt>
                <c:pt idx="1945">
                  <c:v>4.0359363636363641</c:v>
                </c:pt>
                <c:pt idx="1946">
                  <c:v>4.0371939393939398</c:v>
                </c:pt>
                <c:pt idx="1947">
                  <c:v>4.0392787878787875</c:v>
                </c:pt>
                <c:pt idx="1948">
                  <c:v>4.0418030303030301</c:v>
                </c:pt>
                <c:pt idx="1949">
                  <c:v>4.042466666666666</c:v>
                </c:pt>
                <c:pt idx="1950">
                  <c:v>4.0434515151515145</c:v>
                </c:pt>
                <c:pt idx="1951">
                  <c:v>4.040193939393939</c:v>
                </c:pt>
                <c:pt idx="1952">
                  <c:v>4.0385090909090904</c:v>
                </c:pt>
                <c:pt idx="1953">
                  <c:v>4.0376818181818175</c:v>
                </c:pt>
                <c:pt idx="1954">
                  <c:v>4.0367606060606054</c:v>
                </c:pt>
                <c:pt idx="1955">
                  <c:v>4.0366272727272712</c:v>
                </c:pt>
                <c:pt idx="1956">
                  <c:v>4.0365727272727261</c:v>
                </c:pt>
                <c:pt idx="1957">
                  <c:v>4.0365424242424224</c:v>
                </c:pt>
                <c:pt idx="1958">
                  <c:v>4.0385393939393932</c:v>
                </c:pt>
                <c:pt idx="1959">
                  <c:v>4.0409363636363622</c:v>
                </c:pt>
                <c:pt idx="1960">
                  <c:v>4.0422393939393926</c:v>
                </c:pt>
                <c:pt idx="1961">
                  <c:v>4.046487878787878</c:v>
                </c:pt>
                <c:pt idx="1962">
                  <c:v>4.0522454545454538</c:v>
                </c:pt>
                <c:pt idx="1963">
                  <c:v>4.0551787878787868</c:v>
                </c:pt>
                <c:pt idx="1964">
                  <c:v>4.0573121212121199</c:v>
                </c:pt>
                <c:pt idx="1965">
                  <c:v>4.0617333333333319</c:v>
                </c:pt>
                <c:pt idx="1966">
                  <c:v>4.066990909090908</c:v>
                </c:pt>
                <c:pt idx="1967">
                  <c:v>4.0714636363636343</c:v>
                </c:pt>
                <c:pt idx="1968">
                  <c:v>4.0737878787878774</c:v>
                </c:pt>
                <c:pt idx="1969">
                  <c:v>4.0757666666666648</c:v>
                </c:pt>
                <c:pt idx="1970">
                  <c:v>4.0762909090909076</c:v>
                </c:pt>
                <c:pt idx="1971">
                  <c:v>4.075281818181816</c:v>
                </c:pt>
                <c:pt idx="1972">
                  <c:v>4.0740242424242403</c:v>
                </c:pt>
                <c:pt idx="1973">
                  <c:v>4.0736060606060587</c:v>
                </c:pt>
                <c:pt idx="1974">
                  <c:v>4.0729787878787862</c:v>
                </c:pt>
                <c:pt idx="1975">
                  <c:v>4.0725636363636344</c:v>
                </c:pt>
                <c:pt idx="1976">
                  <c:v>4.0738969696969685</c:v>
                </c:pt>
                <c:pt idx="1977">
                  <c:v>4.0742666666666647</c:v>
                </c:pt>
                <c:pt idx="1978">
                  <c:v>4.0749484848484832</c:v>
                </c:pt>
                <c:pt idx="1979">
                  <c:v>4.0817484848484833</c:v>
                </c:pt>
                <c:pt idx="1980">
                  <c:v>4.0910242424242407</c:v>
                </c:pt>
                <c:pt idx="1981">
                  <c:v>4.0958454545454526</c:v>
                </c:pt>
                <c:pt idx="1982">
                  <c:v>4.0985030303030285</c:v>
                </c:pt>
                <c:pt idx="1983">
                  <c:v>4.1009090909090888</c:v>
                </c:pt>
                <c:pt idx="1984">
                  <c:v>4.103027272727271</c:v>
                </c:pt>
                <c:pt idx="1985">
                  <c:v>4.1045242424242394</c:v>
                </c:pt>
                <c:pt idx="1986">
                  <c:v>4.1060818181818162</c:v>
                </c:pt>
                <c:pt idx="1987">
                  <c:v>4.1081606060606033</c:v>
                </c:pt>
                <c:pt idx="1988">
                  <c:v>4.1095999999999968</c:v>
                </c:pt>
                <c:pt idx="1989">
                  <c:v>4.1105181818181791</c:v>
                </c:pt>
                <c:pt idx="1990">
                  <c:v>4.1116606060606031</c:v>
                </c:pt>
                <c:pt idx="1991">
                  <c:v>4.1126090909090873</c:v>
                </c:pt>
                <c:pt idx="1992">
                  <c:v>4.113206060606057</c:v>
                </c:pt>
                <c:pt idx="1993">
                  <c:v>4.113342424242421</c:v>
                </c:pt>
                <c:pt idx="1994">
                  <c:v>4.1127090909090871</c:v>
                </c:pt>
                <c:pt idx="1995">
                  <c:v>4.1105060606060571</c:v>
                </c:pt>
                <c:pt idx="1996">
                  <c:v>4.1085727272727244</c:v>
                </c:pt>
                <c:pt idx="1997">
                  <c:v>4.1081393939393909</c:v>
                </c:pt>
                <c:pt idx="1998">
                  <c:v>4.1081606060606033</c:v>
                </c:pt>
                <c:pt idx="1999">
                  <c:v>4.1086424242424213</c:v>
                </c:pt>
                <c:pt idx="2000">
                  <c:v>4.109209090909089</c:v>
                </c:pt>
                <c:pt idx="2001">
                  <c:v>4.108315151515149</c:v>
                </c:pt>
                <c:pt idx="2002">
                  <c:v>4.1070212121212091</c:v>
                </c:pt>
                <c:pt idx="2003">
                  <c:v>4.1054363636363602</c:v>
                </c:pt>
                <c:pt idx="2004">
                  <c:v>4.1047060606060572</c:v>
                </c:pt>
                <c:pt idx="2005">
                  <c:v>4.1039454545454506</c:v>
                </c:pt>
                <c:pt idx="2006">
                  <c:v>4.1036727272727234</c:v>
                </c:pt>
                <c:pt idx="2007">
                  <c:v>4.1037909090909057</c:v>
                </c:pt>
                <c:pt idx="2008">
                  <c:v>4.1045515151515124</c:v>
                </c:pt>
                <c:pt idx="2009">
                  <c:v>4.1053363636363605</c:v>
                </c:pt>
                <c:pt idx="2010">
                  <c:v>4.1057121212121181</c:v>
                </c:pt>
                <c:pt idx="2011">
                  <c:v>4.1073272727272707</c:v>
                </c:pt>
                <c:pt idx="2012">
                  <c:v>4.108481818181815</c:v>
                </c:pt>
                <c:pt idx="2013">
                  <c:v>4.109609090909089</c:v>
                </c:pt>
                <c:pt idx="2014">
                  <c:v>4.1109818181818172</c:v>
                </c:pt>
                <c:pt idx="2015">
                  <c:v>4.1124090909090887</c:v>
                </c:pt>
                <c:pt idx="2016">
                  <c:v>4.1124090909090887</c:v>
                </c:pt>
                <c:pt idx="2017">
                  <c:v>4.112224242424241</c:v>
                </c:pt>
                <c:pt idx="2018">
                  <c:v>4.1132424242424221</c:v>
                </c:pt>
                <c:pt idx="2019">
                  <c:v>4.1149727272727255</c:v>
                </c:pt>
                <c:pt idx="2020">
                  <c:v>4.1169515151515128</c:v>
                </c:pt>
                <c:pt idx="2021">
                  <c:v>4.1190787878787862</c:v>
                </c:pt>
                <c:pt idx="2022">
                  <c:v>4.1196424242424223</c:v>
                </c:pt>
                <c:pt idx="2023">
                  <c:v>4.1177212121212108</c:v>
                </c:pt>
                <c:pt idx="2024">
                  <c:v>4.1163484848484826</c:v>
                </c:pt>
                <c:pt idx="2025">
                  <c:v>4.1158757575757559</c:v>
                </c:pt>
                <c:pt idx="2026">
                  <c:v>4.1157606060606042</c:v>
                </c:pt>
                <c:pt idx="2027">
                  <c:v>4.1157606060606042</c:v>
                </c:pt>
                <c:pt idx="2028">
                  <c:v>4.1157666666666648</c:v>
                </c:pt>
                <c:pt idx="2029">
                  <c:v>4.1163151515151499</c:v>
                </c:pt>
                <c:pt idx="2030">
                  <c:v>4.1159242424242404</c:v>
                </c:pt>
                <c:pt idx="2031">
                  <c:v>4.1153878787878764</c:v>
                </c:pt>
                <c:pt idx="2032">
                  <c:v>4.1152060606060585</c:v>
                </c:pt>
                <c:pt idx="2033">
                  <c:v>4.1153393939393919</c:v>
                </c:pt>
                <c:pt idx="2034">
                  <c:v>4.1155393939393923</c:v>
                </c:pt>
                <c:pt idx="2035">
                  <c:v>4.1183030303030286</c:v>
                </c:pt>
                <c:pt idx="2036">
                  <c:v>4.138139393939392</c:v>
                </c:pt>
                <c:pt idx="2037">
                  <c:v>4.1479878787878777</c:v>
                </c:pt>
                <c:pt idx="2038">
                  <c:v>4.1531393939393917</c:v>
                </c:pt>
                <c:pt idx="2039">
                  <c:v>4.1570424242424231</c:v>
                </c:pt>
                <c:pt idx="2040">
                  <c:v>4.1606151515151497</c:v>
                </c:pt>
                <c:pt idx="2041">
                  <c:v>4.1634909090909078</c:v>
                </c:pt>
                <c:pt idx="2042">
                  <c:v>4.1666818181818179</c:v>
                </c:pt>
                <c:pt idx="2043">
                  <c:v>4.1699757575757568</c:v>
                </c:pt>
                <c:pt idx="2044">
                  <c:v>4.1682567975830818</c:v>
                </c:pt>
                <c:pt idx="2045">
                  <c:v>4.1666475903614462</c:v>
                </c:pt>
                <c:pt idx="2046">
                  <c:v>4.1654864864864862</c:v>
                </c:pt>
                <c:pt idx="2047">
                  <c:v>4.1667245508982029</c:v>
                </c:pt>
                <c:pt idx="2048">
                  <c:v>4.1692155688622758</c:v>
                </c:pt>
                <c:pt idx="2049">
                  <c:v>4.1731377245508989</c:v>
                </c:pt>
                <c:pt idx="2050">
                  <c:v>4.1767994011976057</c:v>
                </c:pt>
                <c:pt idx="2051">
                  <c:v>4.1795688622754499</c:v>
                </c:pt>
                <c:pt idx="2052">
                  <c:v>4.1816227544910181</c:v>
                </c:pt>
                <c:pt idx="2053">
                  <c:v>4.1838473053892216</c:v>
                </c:pt>
                <c:pt idx="2054">
                  <c:v>4.1890479041916171</c:v>
                </c:pt>
                <c:pt idx="2055">
                  <c:v>4.1962365269461079</c:v>
                </c:pt>
                <c:pt idx="2056">
                  <c:v>4.2000479041916172</c:v>
                </c:pt>
                <c:pt idx="2057">
                  <c:v>4.204907185628743</c:v>
                </c:pt>
                <c:pt idx="2058">
                  <c:v>4.2175688622754501</c:v>
                </c:pt>
                <c:pt idx="2059">
                  <c:v>4.2201407185628748</c:v>
                </c:pt>
                <c:pt idx="2060">
                  <c:v>4.2229221556886234</c:v>
                </c:pt>
                <c:pt idx="2061">
                  <c:v>4.2252964071856303</c:v>
                </c:pt>
                <c:pt idx="2062">
                  <c:v>4.2273922155688632</c:v>
                </c:pt>
                <c:pt idx="2063">
                  <c:v>4.2295209580838335</c:v>
                </c:pt>
                <c:pt idx="2064">
                  <c:v>4.2317095808383254</c:v>
                </c:pt>
                <c:pt idx="2065">
                  <c:v>4.2329311377245524</c:v>
                </c:pt>
                <c:pt idx="2066">
                  <c:v>4.2340778443113782</c:v>
                </c:pt>
                <c:pt idx="2067">
                  <c:v>4.2353023952095823</c:v>
                </c:pt>
                <c:pt idx="2068">
                  <c:v>4.236692814371259</c:v>
                </c:pt>
                <c:pt idx="2069">
                  <c:v>4.2378574850299415</c:v>
                </c:pt>
                <c:pt idx="2070">
                  <c:v>4.2394952095808396</c:v>
                </c:pt>
                <c:pt idx="2071">
                  <c:v>4.2409532934131757</c:v>
                </c:pt>
                <c:pt idx="2072">
                  <c:v>4.2421059880239538</c:v>
                </c:pt>
                <c:pt idx="2073">
                  <c:v>4.243126946107787</c:v>
                </c:pt>
                <c:pt idx="2074">
                  <c:v>4.2449802395209604</c:v>
                </c:pt>
                <c:pt idx="2075">
                  <c:v>4.2467556886227564</c:v>
                </c:pt>
                <c:pt idx="2076">
                  <c:v>4.248498203592816</c:v>
                </c:pt>
                <c:pt idx="2077">
                  <c:v>4.2483275449101825</c:v>
                </c:pt>
                <c:pt idx="2078">
                  <c:v>4.2493574850299423</c:v>
                </c:pt>
                <c:pt idx="2079">
                  <c:v>4.2500191616766489</c:v>
                </c:pt>
                <c:pt idx="2080">
                  <c:v>4.2505790419161693</c:v>
                </c:pt>
                <c:pt idx="2081">
                  <c:v>4.2520311377245532</c:v>
                </c:pt>
                <c:pt idx="2082">
                  <c:v>4.2534982035928168</c:v>
                </c:pt>
                <c:pt idx="2083">
                  <c:v>4.2548065868263487</c:v>
                </c:pt>
                <c:pt idx="2084">
                  <c:v>4.2559952095808393</c:v>
                </c:pt>
                <c:pt idx="2085">
                  <c:v>4.2571029940119773</c:v>
                </c:pt>
                <c:pt idx="2086">
                  <c:v>4.2578874251497014</c:v>
                </c:pt>
                <c:pt idx="2087">
                  <c:v>4.2584922155688636</c:v>
                </c:pt>
                <c:pt idx="2088">
                  <c:v>4.2627526946107803</c:v>
                </c:pt>
                <c:pt idx="2089">
                  <c:v>4.2660461077844323</c:v>
                </c:pt>
                <c:pt idx="2090">
                  <c:v>4.2691000000000026</c:v>
                </c:pt>
                <c:pt idx="2091">
                  <c:v>4.2718874251497025</c:v>
                </c:pt>
                <c:pt idx="2092">
                  <c:v>4.2743814371257507</c:v>
                </c:pt>
                <c:pt idx="2093">
                  <c:v>4.2830011976047926</c:v>
                </c:pt>
                <c:pt idx="2094">
                  <c:v>4.2875371257485044</c:v>
                </c:pt>
                <c:pt idx="2095">
                  <c:v>4.2896778443113792</c:v>
                </c:pt>
                <c:pt idx="2096">
                  <c:v>4.2891089820359305</c:v>
                </c:pt>
                <c:pt idx="2097">
                  <c:v>4.2897467065868291</c:v>
                </c:pt>
                <c:pt idx="2098">
                  <c:v>4.2908514970059901</c:v>
                </c:pt>
                <c:pt idx="2099">
                  <c:v>4.2929083832335353</c:v>
                </c:pt>
                <c:pt idx="2100">
                  <c:v>4.29354910179641</c:v>
                </c:pt>
                <c:pt idx="2101">
                  <c:v>4.2935161676646727</c:v>
                </c:pt>
                <c:pt idx="2102">
                  <c:v>4.2932437125748519</c:v>
                </c:pt>
                <c:pt idx="2103">
                  <c:v>4.3089173652694628</c:v>
                </c:pt>
                <c:pt idx="2104">
                  <c:v>4.3243455089820371</c:v>
                </c:pt>
                <c:pt idx="2105">
                  <c:v>4.3327766467065887</c:v>
                </c:pt>
                <c:pt idx="2106">
                  <c:v>4.3389233532934153</c:v>
                </c:pt>
                <c:pt idx="2107">
                  <c:v>4.3429622754491035</c:v>
                </c:pt>
                <c:pt idx="2108">
                  <c:v>4.3423245508982058</c:v>
                </c:pt>
                <c:pt idx="2109">
                  <c:v>4.3422407185628762</c:v>
                </c:pt>
                <c:pt idx="2110">
                  <c:v>4.342330538922158</c:v>
                </c:pt>
                <c:pt idx="2111">
                  <c:v>4.3427137724550926</c:v>
                </c:pt>
                <c:pt idx="2112">
                  <c:v>4.3431449101796433</c:v>
                </c:pt>
                <c:pt idx="2113">
                  <c:v>4.3438005988023978</c:v>
                </c:pt>
                <c:pt idx="2114">
                  <c:v>4.3354263473053907</c:v>
                </c:pt>
                <c:pt idx="2115">
                  <c:v>4.3310341317365282</c:v>
                </c:pt>
                <c:pt idx="2116">
                  <c:v>4.3281299401197613</c:v>
                </c:pt>
                <c:pt idx="2117">
                  <c:v>4.3264682634730551</c:v>
                </c:pt>
                <c:pt idx="2118">
                  <c:v>4.3252856287425159</c:v>
                </c:pt>
                <c:pt idx="2119">
                  <c:v>4.3240371257485046</c:v>
                </c:pt>
                <c:pt idx="2120">
                  <c:v>4.310992215568862</c:v>
                </c:pt>
                <c:pt idx="2121">
                  <c:v>4.2982886227544919</c:v>
                </c:pt>
                <c:pt idx="2122">
                  <c:v>4.2916778443113781</c:v>
                </c:pt>
                <c:pt idx="2123">
                  <c:v>4.281528143712575</c:v>
                </c:pt>
                <c:pt idx="2124">
                  <c:v>4.2744323353293421</c:v>
                </c:pt>
                <c:pt idx="2125">
                  <c:v>4.2684203592814374</c:v>
                </c:pt>
                <c:pt idx="2126">
                  <c:v>4.2639952095808393</c:v>
                </c:pt>
                <c:pt idx="2127">
                  <c:v>4.2602736526946119</c:v>
                </c:pt>
                <c:pt idx="2128">
                  <c:v>4.256309580838324</c:v>
                </c:pt>
                <c:pt idx="2129">
                  <c:v>4.2446748502994032</c:v>
                </c:pt>
                <c:pt idx="2130">
                  <c:v>4.236417365269463</c:v>
                </c:pt>
                <c:pt idx="2131">
                  <c:v>4.2318335329341332</c:v>
                </c:pt>
                <c:pt idx="2132">
                  <c:v>4.2294562874251511</c:v>
                </c:pt>
                <c:pt idx="2133">
                  <c:v>4.2247646706586846</c:v>
                </c:pt>
                <c:pt idx="2134">
                  <c:v>4.2207167664670679</c:v>
                </c:pt>
                <c:pt idx="2135">
                  <c:v>4.2181868263473081</c:v>
                </c:pt>
                <c:pt idx="2136">
                  <c:v>4.2161149700598823</c:v>
                </c:pt>
                <c:pt idx="2137">
                  <c:v>4.2137616766467083</c:v>
                </c:pt>
                <c:pt idx="2138">
                  <c:v>4.211471257485031</c:v>
                </c:pt>
                <c:pt idx="2139">
                  <c:v>4.2098514970059888</c:v>
                </c:pt>
                <c:pt idx="2140">
                  <c:v>4.2087616766467084</c:v>
                </c:pt>
                <c:pt idx="2141">
                  <c:v>4.2075760479041922</c:v>
                </c:pt>
                <c:pt idx="2142">
                  <c:v>4.2055580838323356</c:v>
                </c:pt>
                <c:pt idx="2143">
                  <c:v>4.2014892215568862</c:v>
                </c:pt>
                <c:pt idx="2144">
                  <c:v>4.1969353293413167</c:v>
                </c:pt>
                <c:pt idx="2145">
                  <c:v>4.1894353293413173</c:v>
                </c:pt>
                <c:pt idx="2146">
                  <c:v>4.1791089820359275</c:v>
                </c:pt>
                <c:pt idx="2147">
                  <c:v>4.1770281437125742</c:v>
                </c:pt>
                <c:pt idx="2148">
                  <c:v>4.1795730538922138</c:v>
                </c:pt>
                <c:pt idx="2149">
                  <c:v>4.19170479041916</c:v>
                </c:pt>
                <c:pt idx="2150">
                  <c:v>4.2047197604790405</c:v>
                </c:pt>
                <c:pt idx="2151">
                  <c:v>4.2106479041916147</c:v>
                </c:pt>
                <c:pt idx="2152">
                  <c:v>4.2148664670658667</c:v>
                </c:pt>
                <c:pt idx="2153">
                  <c:v>4.2179982035928116</c:v>
                </c:pt>
                <c:pt idx="2154">
                  <c:v>4.222504191616764</c:v>
                </c:pt>
                <c:pt idx="2155">
                  <c:v>4.2253994011976017</c:v>
                </c:pt>
                <c:pt idx="2156">
                  <c:v>4.2263095808383211</c:v>
                </c:pt>
                <c:pt idx="2157">
                  <c:v>4.2290461077844288</c:v>
                </c:pt>
                <c:pt idx="2158">
                  <c:v>4.2299081081081056</c:v>
                </c:pt>
                <c:pt idx="2159">
                  <c:v>4.2309409638554198</c:v>
                </c:pt>
                <c:pt idx="2160">
                  <c:v>4.2334469879518046</c:v>
                </c:pt>
                <c:pt idx="2161">
                  <c:v>4.2351728915662621</c:v>
                </c:pt>
                <c:pt idx="2162">
                  <c:v>4.2374138554216829</c:v>
                </c:pt>
                <c:pt idx="2163">
                  <c:v>4.2376518072289118</c:v>
                </c:pt>
                <c:pt idx="2164">
                  <c:v>4.2376728915662616</c:v>
                </c:pt>
                <c:pt idx="2165">
                  <c:v>4.235218072289153</c:v>
                </c:pt>
                <c:pt idx="2166">
                  <c:v>4.2335343373493943</c:v>
                </c:pt>
                <c:pt idx="2167">
                  <c:v>4.2323566265060215</c:v>
                </c:pt>
                <c:pt idx="2168">
                  <c:v>4.2318596385542131</c:v>
                </c:pt>
                <c:pt idx="2169">
                  <c:v>4.2319499999999968</c:v>
                </c:pt>
                <c:pt idx="2170">
                  <c:v>4.2319379518072244</c:v>
                </c:pt>
                <c:pt idx="2171">
                  <c:v>4.2335343373493934</c:v>
                </c:pt>
                <c:pt idx="2172">
                  <c:v>4.2318927710843335</c:v>
                </c:pt>
                <c:pt idx="2173">
                  <c:v>4.2274710843373455</c:v>
                </c:pt>
                <c:pt idx="2174">
                  <c:v>4.2271583081570956</c:v>
                </c:pt>
                <c:pt idx="2175">
                  <c:v>4.2283577039274887</c:v>
                </c:pt>
                <c:pt idx="2176">
                  <c:v>4.2292610271903284</c:v>
                </c:pt>
                <c:pt idx="2177">
                  <c:v>4.2284151057401775</c:v>
                </c:pt>
                <c:pt idx="2178">
                  <c:v>4.2276024169184252</c:v>
                </c:pt>
                <c:pt idx="2179">
                  <c:v>4.2273093655589085</c:v>
                </c:pt>
                <c:pt idx="2180">
                  <c:v>4.2271371601208418</c:v>
                </c:pt>
                <c:pt idx="2181">
                  <c:v>4.2270465256797545</c:v>
                </c:pt>
                <c:pt idx="2182">
                  <c:v>4.2274241691842862</c:v>
                </c:pt>
                <c:pt idx="2183">
                  <c:v>4.2275631419939552</c:v>
                </c:pt>
                <c:pt idx="2184">
                  <c:v>4.227182477341386</c:v>
                </c:pt>
                <c:pt idx="2185">
                  <c:v>4.2283003021148007</c:v>
                </c:pt>
                <c:pt idx="2186">
                  <c:v>4.2281190332326251</c:v>
                </c:pt>
                <c:pt idx="2187">
                  <c:v>4.226871299093653</c:v>
                </c:pt>
                <c:pt idx="2188">
                  <c:v>4.226318429003018</c:v>
                </c:pt>
                <c:pt idx="2189">
                  <c:v>4.2261311178247709</c:v>
                </c:pt>
                <c:pt idx="2190">
                  <c:v>4.2262640483383667</c:v>
                </c:pt>
                <c:pt idx="2191">
                  <c:v>4.2256930513595137</c:v>
                </c:pt>
                <c:pt idx="2192">
                  <c:v>4.2271764350453145</c:v>
                </c:pt>
                <c:pt idx="2193">
                  <c:v>4.2283305135951634</c:v>
                </c:pt>
                <c:pt idx="2194">
                  <c:v>4.2291250755286987</c:v>
                </c:pt>
                <c:pt idx="2195">
                  <c:v>4.2392308157099681</c:v>
                </c:pt>
                <c:pt idx="2196">
                  <c:v>4.2478108761329274</c:v>
                </c:pt>
                <c:pt idx="2197">
                  <c:v>4.2517172205438039</c:v>
                </c:pt>
                <c:pt idx="2198">
                  <c:v>4.2616084592144992</c:v>
                </c:pt>
                <c:pt idx="2199">
                  <c:v>4.276052567975829</c:v>
                </c:pt>
                <c:pt idx="2200">
                  <c:v>4.2909347432024152</c:v>
                </c:pt>
                <c:pt idx="2201">
                  <c:v>4.3015601208459202</c:v>
                </c:pt>
                <c:pt idx="2202">
                  <c:v>4.3096688821752247</c:v>
                </c:pt>
                <c:pt idx="2203">
                  <c:v>4.3206749244712972</c:v>
                </c:pt>
                <c:pt idx="2204">
                  <c:v>4.3260918429003006</c:v>
                </c:pt>
                <c:pt idx="2205">
                  <c:v>4.3422096676737141</c:v>
                </c:pt>
                <c:pt idx="2206">
                  <c:v>4.3554966767371583</c:v>
                </c:pt>
                <c:pt idx="2207">
                  <c:v>4.3683365558912373</c:v>
                </c:pt>
                <c:pt idx="2208">
                  <c:v>4.3726054380664641</c:v>
                </c:pt>
                <c:pt idx="2209">
                  <c:v>4.3876235649546818</c:v>
                </c:pt>
                <c:pt idx="2210">
                  <c:v>4.4031945619335335</c:v>
                </c:pt>
                <c:pt idx="2211">
                  <c:v>4.414321450151057</c:v>
                </c:pt>
                <c:pt idx="2212">
                  <c:v>4.4209589123867064</c:v>
                </c:pt>
                <c:pt idx="2213">
                  <c:v>4.4323093655589121</c:v>
                </c:pt>
                <c:pt idx="2214">
                  <c:v>4.4389800604229599</c:v>
                </c:pt>
                <c:pt idx="2215">
                  <c:v>4.448563141993958</c:v>
                </c:pt>
                <c:pt idx="2216">
                  <c:v>4.4640223564954686</c:v>
                </c:pt>
                <c:pt idx="2217">
                  <c:v>4.4776990936555894</c:v>
                </c:pt>
                <c:pt idx="2218">
                  <c:v>4.4854996978851966</c:v>
                </c:pt>
                <c:pt idx="2219">
                  <c:v>4.4901220543806639</c:v>
                </c:pt>
                <c:pt idx="2220">
                  <c:v>4.4938108761329305</c:v>
                </c:pt>
                <c:pt idx="2221">
                  <c:v>4.4977111782477337</c:v>
                </c:pt>
                <c:pt idx="2222">
                  <c:v>4.5010465256797572</c:v>
                </c:pt>
                <c:pt idx="2223">
                  <c:v>4.5032791540785491</c:v>
                </c:pt>
                <c:pt idx="2224">
                  <c:v>4.5051945619335347</c:v>
                </c:pt>
                <c:pt idx="2225">
                  <c:v>4.5064060422960717</c:v>
                </c:pt>
                <c:pt idx="2226">
                  <c:v>4.50827009063444</c:v>
                </c:pt>
                <c:pt idx="2227">
                  <c:v>4.5134725075528701</c:v>
                </c:pt>
                <c:pt idx="2228">
                  <c:v>4.5176084592145012</c:v>
                </c:pt>
                <c:pt idx="2229">
                  <c:v>4.5210132930513591</c:v>
                </c:pt>
                <c:pt idx="2230">
                  <c:v>4.523865256797583</c:v>
                </c:pt>
                <c:pt idx="2231">
                  <c:v>4.526396978851964</c:v>
                </c:pt>
                <c:pt idx="2232">
                  <c:v>4.5287867069486412</c:v>
                </c:pt>
                <c:pt idx="2233">
                  <c:v>4.5293395770392753</c:v>
                </c:pt>
                <c:pt idx="2234">
                  <c:v>4.5268773413897287</c:v>
                </c:pt>
                <c:pt idx="2235">
                  <c:v>4.5215873111782496</c:v>
                </c:pt>
                <c:pt idx="2236">
                  <c:v>4.5187685800604243</c:v>
                </c:pt>
                <c:pt idx="2237">
                  <c:v>4.5163486404833852</c:v>
                </c:pt>
                <c:pt idx="2238">
                  <c:v>4.502683987915411</c:v>
                </c:pt>
                <c:pt idx="2239">
                  <c:v>4.4855389728096711</c:v>
                </c:pt>
                <c:pt idx="2240">
                  <c:v>4.4681673716012114</c:v>
                </c:pt>
                <c:pt idx="2241">
                  <c:v>4.4538712990936578</c:v>
                </c:pt>
                <c:pt idx="2242">
                  <c:v>4.4449015105740202</c:v>
                </c:pt>
                <c:pt idx="2243">
                  <c:v>4.4375540785498515</c:v>
                </c:pt>
                <c:pt idx="2244">
                  <c:v>4.4479921450151094</c:v>
                </c:pt>
                <c:pt idx="2245">
                  <c:v>4.4550525679758346</c:v>
                </c:pt>
                <c:pt idx="2246">
                  <c:v>4.4591371601208492</c:v>
                </c:pt>
                <c:pt idx="2247">
                  <c:v>4.4600525679758345</c:v>
                </c:pt>
                <c:pt idx="2248">
                  <c:v>4.4615117824773449</c:v>
                </c:pt>
                <c:pt idx="2249">
                  <c:v>4.4638501510574047</c:v>
                </c:pt>
                <c:pt idx="2250">
                  <c:v>4.4732791540785533</c:v>
                </c:pt>
                <c:pt idx="2251">
                  <c:v>4.4755570996978893</c:v>
                </c:pt>
                <c:pt idx="2252">
                  <c:v>4.4776628398791587</c:v>
                </c:pt>
                <c:pt idx="2253">
                  <c:v>4.4794483383685852</c:v>
                </c:pt>
                <c:pt idx="2254">
                  <c:v>4.4807987915407903</c:v>
                </c:pt>
                <c:pt idx="2255">
                  <c:v>4.4826719033232676</c:v>
                </c:pt>
                <c:pt idx="2256">
                  <c:v>4.4841945619335393</c:v>
                </c:pt>
                <c:pt idx="2257">
                  <c:v>4.4854694864048374</c:v>
                </c:pt>
                <c:pt idx="2258">
                  <c:v>4.4865661631419984</c:v>
                </c:pt>
                <c:pt idx="2259">
                  <c:v>4.4879438066465305</c:v>
                </c:pt>
                <c:pt idx="2260">
                  <c:v>4.4901220543806701</c:v>
                </c:pt>
                <c:pt idx="2261">
                  <c:v>4.5011099697885237</c:v>
                </c:pt>
                <c:pt idx="2262">
                  <c:v>4.5088954682779505</c:v>
                </c:pt>
                <c:pt idx="2263">
                  <c:v>4.5145903323262884</c:v>
                </c:pt>
                <c:pt idx="2264">
                  <c:v>4.5191190332326325</c:v>
                </c:pt>
                <c:pt idx="2265">
                  <c:v>4.5231341389728144</c:v>
                </c:pt>
                <c:pt idx="2266">
                  <c:v>4.5264634441087654</c:v>
                </c:pt>
                <c:pt idx="2267">
                  <c:v>4.5282549848942635</c:v>
                </c:pt>
                <c:pt idx="2268">
                  <c:v>4.5332459214501553</c:v>
                </c:pt>
                <c:pt idx="2269">
                  <c:v>4.5507625377643537</c:v>
                </c:pt>
                <c:pt idx="2270">
                  <c:v>4.5641371601208496</c:v>
                </c:pt>
                <c:pt idx="2271">
                  <c:v>4.5721734138972847</c:v>
                </c:pt>
                <c:pt idx="2272">
                  <c:v>4.5787504531722085</c:v>
                </c:pt>
                <c:pt idx="2273">
                  <c:v>4.584466465256801</c:v>
                </c:pt>
                <c:pt idx="2274">
                  <c:v>4.5869226586102751</c:v>
                </c:pt>
                <c:pt idx="2275">
                  <c:v>4.5891824773413932</c:v>
                </c:pt>
                <c:pt idx="2276">
                  <c:v>4.5912338368580095</c:v>
                </c:pt>
                <c:pt idx="2277">
                  <c:v>4.5931462235649576</c:v>
                </c:pt>
                <c:pt idx="2278">
                  <c:v>4.5949045317220572</c:v>
                </c:pt>
                <c:pt idx="2279">
                  <c:v>4.5965631419939612</c:v>
                </c:pt>
                <c:pt idx="2280">
                  <c:v>4.5983244712990974</c:v>
                </c:pt>
                <c:pt idx="2281">
                  <c:v>4.6014876132930551</c:v>
                </c:pt>
                <c:pt idx="2282">
                  <c:v>4.6033063444108802</c:v>
                </c:pt>
                <c:pt idx="2283">
                  <c:v>4.6046598187311218</c:v>
                </c:pt>
                <c:pt idx="2284">
                  <c:v>4.6058471299093693</c:v>
                </c:pt>
                <c:pt idx="2285">
                  <c:v>4.6070012084592191</c:v>
                </c:pt>
                <c:pt idx="2286">
                  <c:v>4.6084090634441131</c:v>
                </c:pt>
                <c:pt idx="2287">
                  <c:v>4.6101401812688874</c:v>
                </c:pt>
                <c:pt idx="2288">
                  <c:v>4.6111462235649592</c:v>
                </c:pt>
                <c:pt idx="2289">
                  <c:v>4.6116809667673762</c:v>
                </c:pt>
                <c:pt idx="2290">
                  <c:v>4.6128743202416969</c:v>
                </c:pt>
                <c:pt idx="2291">
                  <c:v>4.6139589123867113</c:v>
                </c:pt>
                <c:pt idx="2292">
                  <c:v>4.6131915407855031</c:v>
                </c:pt>
                <c:pt idx="2293">
                  <c:v>4.6124241691842949</c:v>
                </c:pt>
                <c:pt idx="2294">
                  <c:v>4.6128984894259863</c:v>
                </c:pt>
                <c:pt idx="2295">
                  <c:v>4.610369788519642</c:v>
                </c:pt>
                <c:pt idx="2296">
                  <c:v>4.6064604229607289</c:v>
                </c:pt>
                <c:pt idx="2297">
                  <c:v>4.6052882175226619</c:v>
                </c:pt>
                <c:pt idx="2298">
                  <c:v>4.6044966767371642</c:v>
                </c:pt>
                <c:pt idx="2299">
                  <c:v>4.6013818731117864</c:v>
                </c:pt>
                <c:pt idx="2300">
                  <c:v>4.5978380664652603</c:v>
                </c:pt>
                <c:pt idx="2301">
                  <c:v>4.5950253776435082</c:v>
                </c:pt>
                <c:pt idx="2302">
                  <c:v>4.5933274924471341</c:v>
                </c:pt>
                <c:pt idx="2303">
                  <c:v>4.5919861027190363</c:v>
                </c:pt>
                <c:pt idx="2304">
                  <c:v>4.5914634441087649</c:v>
                </c:pt>
                <c:pt idx="2305">
                  <c:v>4.592336555891241</c:v>
                </c:pt>
                <c:pt idx="2306">
                  <c:v>4.5944483383685828</c:v>
                </c:pt>
                <c:pt idx="2307">
                  <c:v>4.5967232628398822</c:v>
                </c:pt>
                <c:pt idx="2308">
                  <c:v>4.6002851963746245</c:v>
                </c:pt>
                <c:pt idx="2309">
                  <c:v>4.6021311178247757</c:v>
                </c:pt>
                <c:pt idx="2310">
                  <c:v>4.6020797583081592</c:v>
                </c:pt>
                <c:pt idx="2311">
                  <c:v>4.6019196374622382</c:v>
                </c:pt>
                <c:pt idx="2312">
                  <c:v>4.6004211480362569</c:v>
                </c:pt>
                <c:pt idx="2313">
                  <c:v>4.5934000000000026</c:v>
                </c:pt>
                <c:pt idx="2314">
                  <c:v>4.5842640483383716</c:v>
                </c:pt>
                <c:pt idx="2315">
                  <c:v>4.5793244712990964</c:v>
                </c:pt>
                <c:pt idx="2316">
                  <c:v>4.5757685800604255</c:v>
                </c:pt>
                <c:pt idx="2317">
                  <c:v>4.5748108761329318</c:v>
                </c:pt>
                <c:pt idx="2318">
                  <c:v>4.5743003021148052</c:v>
                </c:pt>
                <c:pt idx="2319">
                  <c:v>4.5737474320241711</c:v>
                </c:pt>
                <c:pt idx="2320">
                  <c:v>4.5730827794561959</c:v>
                </c:pt>
                <c:pt idx="2321">
                  <c:v>4.5726870090634462</c:v>
                </c:pt>
                <c:pt idx="2322">
                  <c:v>4.5722247734138994</c:v>
                </c:pt>
                <c:pt idx="2323">
                  <c:v>4.571282175226588</c:v>
                </c:pt>
                <c:pt idx="2324">
                  <c:v>4.570221752265863</c:v>
                </c:pt>
                <c:pt idx="2325">
                  <c:v>4.569967975830818</c:v>
                </c:pt>
                <c:pt idx="2326">
                  <c:v>4.5697141993957731</c:v>
                </c:pt>
                <c:pt idx="2327">
                  <c:v>4.5696265861027205</c:v>
                </c:pt>
                <c:pt idx="2328">
                  <c:v>4.5697685800604253</c:v>
                </c:pt>
                <c:pt idx="2329">
                  <c:v>4.5703697885196393</c:v>
                </c:pt>
                <c:pt idx="2330">
                  <c:v>4.5702821752265885</c:v>
                </c:pt>
                <c:pt idx="2331">
                  <c:v>4.5692006042296089</c:v>
                </c:pt>
                <c:pt idx="2332">
                  <c:v>4.5683637462235662</c:v>
                </c:pt>
                <c:pt idx="2333">
                  <c:v>4.567155287009065</c:v>
                </c:pt>
                <c:pt idx="2334">
                  <c:v>4.5695933534743221</c:v>
                </c:pt>
                <c:pt idx="2335">
                  <c:v>4.5717836858006056</c:v>
                </c:pt>
                <c:pt idx="2336">
                  <c:v>4.5749619335347447</c:v>
                </c:pt>
                <c:pt idx="2337">
                  <c:v>4.5767262839879175</c:v>
                </c:pt>
                <c:pt idx="2338">
                  <c:v>4.5780827794561949</c:v>
                </c:pt>
                <c:pt idx="2339">
                  <c:v>4.5810132930513605</c:v>
                </c:pt>
                <c:pt idx="2340">
                  <c:v>4.582856193353475</c:v>
                </c:pt>
                <c:pt idx="2341">
                  <c:v>4.583756495468279</c:v>
                </c:pt>
                <c:pt idx="2342">
                  <c:v>4.5850344410876147</c:v>
                </c:pt>
                <c:pt idx="2343">
                  <c:v>4.5878894259818743</c:v>
                </c:pt>
                <c:pt idx="2344">
                  <c:v>4.5902126888217536</c:v>
                </c:pt>
                <c:pt idx="2345">
                  <c:v>4.5903003021148052</c:v>
                </c:pt>
                <c:pt idx="2346">
                  <c:v>4.5910797583081591</c:v>
                </c:pt>
                <c:pt idx="2347">
                  <c:v>4.5914785498489454</c:v>
                </c:pt>
                <c:pt idx="2348">
                  <c:v>4.5918682779456219</c:v>
                </c:pt>
                <c:pt idx="2349">
                  <c:v>4.592300302114805</c:v>
                </c:pt>
                <c:pt idx="2350">
                  <c:v>4.5932277945619351</c:v>
                </c:pt>
                <c:pt idx="2351">
                  <c:v>4.5877685800604251</c:v>
                </c:pt>
                <c:pt idx="2352">
                  <c:v>4.5904906344410898</c:v>
                </c:pt>
                <c:pt idx="2353">
                  <c:v>4.578850151057404</c:v>
                </c:pt>
                <c:pt idx="2354">
                  <c:v>4.5741915407855007</c:v>
                </c:pt>
                <c:pt idx="2355">
                  <c:v>4.573007250755289</c:v>
                </c:pt>
                <c:pt idx="2356">
                  <c:v>4.5718743202416938</c:v>
                </c:pt>
                <c:pt idx="2357">
                  <c:v>4.5712791540785513</c:v>
                </c:pt>
                <c:pt idx="2358">
                  <c:v>4.5701492447129919</c:v>
                </c:pt>
                <c:pt idx="2359">
                  <c:v>4.568928700906346</c:v>
                </c:pt>
                <c:pt idx="2360">
                  <c:v>4.5678199395770402</c:v>
                </c:pt>
                <c:pt idx="2361">
                  <c:v>4.5669196374622372</c:v>
                </c:pt>
                <c:pt idx="2362">
                  <c:v>4.5664120845921463</c:v>
                </c:pt>
                <c:pt idx="2363">
                  <c:v>4.5659679758308167</c:v>
                </c:pt>
                <c:pt idx="2364">
                  <c:v>4.5660646525679764</c:v>
                </c:pt>
                <c:pt idx="2365">
                  <c:v>4.5655933534743216</c:v>
                </c:pt>
                <c:pt idx="2366">
                  <c:v>4.5647746223564969</c:v>
                </c:pt>
                <c:pt idx="2367">
                  <c:v>4.5641311178247745</c:v>
                </c:pt>
                <c:pt idx="2368">
                  <c:v>4.5634181268882186</c:v>
                </c:pt>
                <c:pt idx="2369">
                  <c:v>4.5607836858006054</c:v>
                </c:pt>
                <c:pt idx="2370">
                  <c:v>4.5418320241691852</c:v>
                </c:pt>
                <c:pt idx="2371">
                  <c:v>4.5325329305135966</c:v>
                </c:pt>
                <c:pt idx="2372">
                  <c:v>4.5269166163142005</c:v>
                </c:pt>
                <c:pt idx="2373">
                  <c:v>4.5223546827794578</c:v>
                </c:pt>
                <c:pt idx="2374">
                  <c:v>4.5189709969788536</c:v>
                </c:pt>
                <c:pt idx="2375">
                  <c:v>4.5161341389728111</c:v>
                </c:pt>
                <c:pt idx="2376">
                  <c:v>4.5143003021148047</c:v>
                </c:pt>
                <c:pt idx="2377">
                  <c:v>4.5132247734138993</c:v>
                </c:pt>
                <c:pt idx="2378">
                  <c:v>4.5139196374622363</c:v>
                </c:pt>
                <c:pt idx="2379">
                  <c:v>4.5134845921450157</c:v>
                </c:pt>
                <c:pt idx="2380">
                  <c:v>4.5123697885196385</c:v>
                </c:pt>
                <c:pt idx="2381">
                  <c:v>4.5089438066465259</c:v>
                </c:pt>
                <c:pt idx="2382">
                  <c:v>4.5059347432024177</c:v>
                </c:pt>
                <c:pt idx="2383">
                  <c:v>4.5028169184290032</c:v>
                </c:pt>
                <c:pt idx="2384">
                  <c:v>4.5006507552870101</c:v>
                </c:pt>
                <c:pt idx="2385">
                  <c:v>4.5012036253776442</c:v>
                </c:pt>
                <c:pt idx="2386">
                  <c:v>4.5025419939577045</c:v>
                </c:pt>
                <c:pt idx="2387">
                  <c:v>4.5037474320241699</c:v>
                </c:pt>
                <c:pt idx="2388">
                  <c:v>4.5016567975830819</c:v>
                </c:pt>
                <c:pt idx="2389">
                  <c:v>4.497632628398792</c:v>
                </c:pt>
                <c:pt idx="2390">
                  <c:v>4.4950042296072512</c:v>
                </c:pt>
                <c:pt idx="2391">
                  <c:v>4.4926084592145026</c:v>
                </c:pt>
                <c:pt idx="2392">
                  <c:v>4.481753474320243</c:v>
                </c:pt>
                <c:pt idx="2393">
                  <c:v>4.4800072507552882</c:v>
                </c:pt>
                <c:pt idx="2394">
                  <c:v>4.4781341389728109</c:v>
                </c:pt>
                <c:pt idx="2395">
                  <c:v>4.4767202416918437</c:v>
                </c:pt>
                <c:pt idx="2396">
                  <c:v>4.4753244712990945</c:v>
                </c:pt>
                <c:pt idx="2397">
                  <c:v>4.4738531722054393</c:v>
                </c:pt>
                <c:pt idx="2398">
                  <c:v>4.4728894259818741</c:v>
                </c:pt>
                <c:pt idx="2399">
                  <c:v>4.4737383685800607</c:v>
                </c:pt>
                <c:pt idx="2400">
                  <c:v>4.4733274924471305</c:v>
                </c:pt>
                <c:pt idx="2401">
                  <c:v>4.4722549848942599</c:v>
                </c:pt>
                <c:pt idx="2402">
                  <c:v>4.4713323262839886</c:v>
                </c:pt>
                <c:pt idx="2403">
                  <c:v>4.4707673716012097</c:v>
                </c:pt>
                <c:pt idx="2404">
                  <c:v>4.4699395770392751</c:v>
                </c:pt>
                <c:pt idx="2405">
                  <c:v>4.4696616314199407</c:v>
                </c:pt>
                <c:pt idx="2406">
                  <c:v>4.4699637462235655</c:v>
                </c:pt>
                <c:pt idx="2407">
                  <c:v>4.4693383685800612</c:v>
                </c:pt>
                <c:pt idx="2408">
                  <c:v>4.4690634441087616</c:v>
                </c:pt>
                <c:pt idx="2409">
                  <c:v>4.4698368580060421</c:v>
                </c:pt>
                <c:pt idx="2410">
                  <c:v>4.4701087613293051</c:v>
                </c:pt>
                <c:pt idx="2411">
                  <c:v>4.4705498489425981</c:v>
                </c:pt>
                <c:pt idx="2412">
                  <c:v>4.4708308157099692</c:v>
                </c:pt>
                <c:pt idx="2413">
                  <c:v>4.4709909365558911</c:v>
                </c:pt>
                <c:pt idx="2414">
                  <c:v>4.4706797583081563</c:v>
                </c:pt>
                <c:pt idx="2415">
                  <c:v>4.469697885196374</c:v>
                </c:pt>
                <c:pt idx="2416">
                  <c:v>4.4688851963746217</c:v>
                </c:pt>
                <c:pt idx="2417">
                  <c:v>4.4680422960725066</c:v>
                </c:pt>
                <c:pt idx="2418">
                  <c:v>4.467389728096677</c:v>
                </c:pt>
                <c:pt idx="2419">
                  <c:v>4.4669244712990936</c:v>
                </c:pt>
                <c:pt idx="2420">
                  <c:v>4.4682175226586107</c:v>
                </c:pt>
                <c:pt idx="2421">
                  <c:v>4.4782447129909375</c:v>
                </c:pt>
                <c:pt idx="2422">
                  <c:v>4.4893897280966772</c:v>
                </c:pt>
                <c:pt idx="2423">
                  <c:v>4.4983353474320253</c:v>
                </c:pt>
                <c:pt idx="2424">
                  <c:v>4.5045045317220547</c:v>
                </c:pt>
                <c:pt idx="2425">
                  <c:v>4.5166737160120842</c:v>
                </c:pt>
                <c:pt idx="2426">
                  <c:v>4.5255166163141993</c:v>
                </c:pt>
                <c:pt idx="2427">
                  <c:v>4.5237794561933535</c:v>
                </c:pt>
                <c:pt idx="2428">
                  <c:v>4.5238549848942604</c:v>
                </c:pt>
                <c:pt idx="2429">
                  <c:v>4.5242084592145018</c:v>
                </c:pt>
                <c:pt idx="2430">
                  <c:v>4.5255256797583083</c:v>
                </c:pt>
                <c:pt idx="2431">
                  <c:v>4.527169184290031</c:v>
                </c:pt>
                <c:pt idx="2432">
                  <c:v>4.5285528700906355</c:v>
                </c:pt>
                <c:pt idx="2433">
                  <c:v>4.5291903323262854</c:v>
                </c:pt>
                <c:pt idx="2434">
                  <c:v>4.529924471299096</c:v>
                </c:pt>
                <c:pt idx="2435">
                  <c:v>4.530722054380667</c:v>
                </c:pt>
                <c:pt idx="2436">
                  <c:v>4.5303534743202443</c:v>
                </c:pt>
                <c:pt idx="2437">
                  <c:v>4.513879154078551</c:v>
                </c:pt>
                <c:pt idx="2438">
                  <c:v>4.4982114803625386</c:v>
                </c:pt>
                <c:pt idx="2439">
                  <c:v>4.4903262839879163</c:v>
                </c:pt>
                <c:pt idx="2440">
                  <c:v>4.4850755287009072</c:v>
                </c:pt>
                <c:pt idx="2441">
                  <c:v>4.4810090634441098</c:v>
                </c:pt>
                <c:pt idx="2442">
                  <c:v>4.4783413897280981</c:v>
                </c:pt>
                <c:pt idx="2443">
                  <c:v>4.4792537764350469</c:v>
                </c:pt>
                <c:pt idx="2444">
                  <c:v>4.4806525679758318</c:v>
                </c:pt>
                <c:pt idx="2445">
                  <c:v>4.4812567975830833</c:v>
                </c:pt>
                <c:pt idx="2446">
                  <c:v>4.4812567975830833</c:v>
                </c:pt>
                <c:pt idx="2447">
                  <c:v>4.4810453172205449</c:v>
                </c:pt>
                <c:pt idx="2448">
                  <c:v>4.4810996978851971</c:v>
                </c:pt>
                <c:pt idx="2449">
                  <c:v>4.4813595166163154</c:v>
                </c:pt>
                <c:pt idx="2450">
                  <c:v>4.4815649546827805</c:v>
                </c:pt>
                <c:pt idx="2451">
                  <c:v>4.4816948640483396</c:v>
                </c:pt>
                <c:pt idx="2452">
                  <c:v>4.483265861027192</c:v>
                </c:pt>
                <c:pt idx="2453">
                  <c:v>4.4840513595166183</c:v>
                </c:pt>
                <c:pt idx="2454">
                  <c:v>4.485637462235653</c:v>
                </c:pt>
                <c:pt idx="2455">
                  <c:v>4.4870845921450178</c:v>
                </c:pt>
                <c:pt idx="2456">
                  <c:v>4.4884773413897312</c:v>
                </c:pt>
                <c:pt idx="2457">
                  <c:v>4.4897703927492474</c:v>
                </c:pt>
                <c:pt idx="2458">
                  <c:v>4.4908761329305165</c:v>
                </c:pt>
                <c:pt idx="2459">
                  <c:v>4.4916042296072538</c:v>
                </c:pt>
                <c:pt idx="2460">
                  <c:v>4.4928610271903349</c:v>
                </c:pt>
                <c:pt idx="2461">
                  <c:v>4.4946616314199419</c:v>
                </c:pt>
                <c:pt idx="2462">
                  <c:v>4.4959848942598208</c:v>
                </c:pt>
                <c:pt idx="2463">
                  <c:v>4.4970845921450167</c:v>
                </c:pt>
                <c:pt idx="2464">
                  <c:v>4.4983957703927508</c:v>
                </c:pt>
                <c:pt idx="2465">
                  <c:v>4.5075589123867088</c:v>
                </c:pt>
                <c:pt idx="2466">
                  <c:v>4.5120694864048358</c:v>
                </c:pt>
                <c:pt idx="2467">
                  <c:v>4.5152598187311188</c:v>
                </c:pt>
                <c:pt idx="2468">
                  <c:v>4.5206797583081588</c:v>
                </c:pt>
                <c:pt idx="2469">
                  <c:v>4.525462235649548</c:v>
                </c:pt>
                <c:pt idx="2470">
                  <c:v>4.5292235649546839</c:v>
                </c:pt>
                <c:pt idx="2471">
                  <c:v>4.533462235649548</c:v>
                </c:pt>
                <c:pt idx="2472">
                  <c:v>4.5385981873111794</c:v>
                </c:pt>
                <c:pt idx="2473">
                  <c:v>4.5456042296072514</c:v>
                </c:pt>
                <c:pt idx="2474">
                  <c:v>4.5582205438066481</c:v>
                </c:pt>
                <c:pt idx="2475">
                  <c:v>4.5661873111782487</c:v>
                </c:pt>
                <c:pt idx="2476">
                  <c:v>4.5719244712990941</c:v>
                </c:pt>
                <c:pt idx="2477">
                  <c:v>4.5762145015105746</c:v>
                </c:pt>
                <c:pt idx="2478">
                  <c:v>4.5798157099697905</c:v>
                </c:pt>
                <c:pt idx="2479">
                  <c:v>4.5828519637462248</c:v>
                </c:pt>
                <c:pt idx="2480">
                  <c:v>4.5778459214501517</c:v>
                </c:pt>
                <c:pt idx="2481">
                  <c:v>4.5719456193353487</c:v>
                </c:pt>
                <c:pt idx="2482">
                  <c:v>4.5634924471299092</c:v>
                </c:pt>
                <c:pt idx="2483">
                  <c:v>4.547166163141994</c:v>
                </c:pt>
                <c:pt idx="2484">
                  <c:v>4.5313474320241687</c:v>
                </c:pt>
                <c:pt idx="2485">
                  <c:v>4.5232628398791528</c:v>
                </c:pt>
                <c:pt idx="2486">
                  <c:v>4.5175075528700894</c:v>
                </c:pt>
                <c:pt idx="2487">
                  <c:v>4.513280966767371</c:v>
                </c:pt>
                <c:pt idx="2488">
                  <c:v>4.5084229607250741</c:v>
                </c:pt>
                <c:pt idx="2489">
                  <c:v>4.5085407854984885</c:v>
                </c:pt>
                <c:pt idx="2490">
                  <c:v>4.5106404833836846</c:v>
                </c:pt>
                <c:pt idx="2491">
                  <c:v>4.5102658610271886</c:v>
                </c:pt>
                <c:pt idx="2492">
                  <c:v>4.5101897590361428</c:v>
                </c:pt>
                <c:pt idx="2493">
                  <c:v>4.509732732732731</c:v>
                </c:pt>
                <c:pt idx="2494">
                  <c:v>4.5084864864864853</c:v>
                </c:pt>
                <c:pt idx="2495">
                  <c:v>4.507909909909908</c:v>
                </c:pt>
                <c:pt idx="2496">
                  <c:v>4.5071441441441422</c:v>
                </c:pt>
                <c:pt idx="2497">
                  <c:v>4.5145495495495478</c:v>
                </c:pt>
                <c:pt idx="2498">
                  <c:v>4.5203453453453433</c:v>
                </c:pt>
                <c:pt idx="2499">
                  <c:v>4.5250630630630599</c:v>
                </c:pt>
                <c:pt idx="2500">
                  <c:v>4.5283993993993974</c:v>
                </c:pt>
                <c:pt idx="2501">
                  <c:v>4.5310630630630611</c:v>
                </c:pt>
                <c:pt idx="2502">
                  <c:v>4.5334144144144126</c:v>
                </c:pt>
                <c:pt idx="2503">
                  <c:v>4.5349429429429406</c:v>
                </c:pt>
                <c:pt idx="2504">
                  <c:v>4.5360690690690664</c:v>
                </c:pt>
                <c:pt idx="2505">
                  <c:v>4.535960960960959</c:v>
                </c:pt>
                <c:pt idx="2506">
                  <c:v>4.5368348348348322</c:v>
                </c:pt>
                <c:pt idx="2507">
                  <c:v>4.5405885885885864</c:v>
                </c:pt>
                <c:pt idx="2508">
                  <c:v>4.5411287425149673</c:v>
                </c:pt>
                <c:pt idx="2509">
                  <c:v>4.5446227544910149</c:v>
                </c:pt>
                <c:pt idx="2510">
                  <c:v>4.5474850299401171</c:v>
                </c:pt>
                <c:pt idx="2511">
                  <c:v>4.5510928143712555</c:v>
                </c:pt>
                <c:pt idx="2512">
                  <c:v>4.5546467065868246</c:v>
                </c:pt>
                <c:pt idx="2513">
                  <c:v>4.5564071856287409</c:v>
                </c:pt>
                <c:pt idx="2514">
                  <c:v>4.558320359281435</c:v>
                </c:pt>
                <c:pt idx="2515">
                  <c:v>4.5613952095808354</c:v>
                </c:pt>
                <c:pt idx="2516">
                  <c:v>4.5674431137724527</c:v>
                </c:pt>
                <c:pt idx="2517">
                  <c:v>4.5721676646706557</c:v>
                </c:pt>
                <c:pt idx="2518">
                  <c:v>4.5760179640718537</c:v>
                </c:pt>
                <c:pt idx="2519">
                  <c:v>4.590110778443111</c:v>
                </c:pt>
                <c:pt idx="2520">
                  <c:v>4.6052155688622731</c:v>
                </c:pt>
                <c:pt idx="2521">
                  <c:v>4.6139101796407163</c:v>
                </c:pt>
                <c:pt idx="2522">
                  <c:v>4.6238233532934094</c:v>
                </c:pt>
                <c:pt idx="2523">
                  <c:v>4.6328083832335301</c:v>
                </c:pt>
                <c:pt idx="2524">
                  <c:v>4.6397005988023921</c:v>
                </c:pt>
                <c:pt idx="2525">
                  <c:v>4.6453622754490977</c:v>
                </c:pt>
                <c:pt idx="2526">
                  <c:v>4.6467425149700565</c:v>
                </c:pt>
                <c:pt idx="2527">
                  <c:v>4.6467425149700565</c:v>
                </c:pt>
                <c:pt idx="2528">
                  <c:v>4.6465209580838289</c:v>
                </c:pt>
                <c:pt idx="2529">
                  <c:v>4.6339760479041887</c:v>
                </c:pt>
                <c:pt idx="2530">
                  <c:v>4.6232634730538891</c:v>
                </c:pt>
                <c:pt idx="2531">
                  <c:v>4.6170239520958045</c:v>
                </c:pt>
                <c:pt idx="2532">
                  <c:v>4.6052365269461042</c:v>
                </c:pt>
                <c:pt idx="2533">
                  <c:v>4.5896467065868212</c:v>
                </c:pt>
                <c:pt idx="2534">
                  <c:v>4.5739550898203554</c:v>
                </c:pt>
                <c:pt idx="2535">
                  <c:v>4.5626377245508944</c:v>
                </c:pt>
                <c:pt idx="2536">
                  <c:v>4.5554790419161639</c:v>
                </c:pt>
                <c:pt idx="2537">
                  <c:v>4.5450748502993967</c:v>
                </c:pt>
                <c:pt idx="2538">
                  <c:v>4.5507305389221511</c:v>
                </c:pt>
                <c:pt idx="2539">
                  <c:v>4.5485419161676601</c:v>
                </c:pt>
                <c:pt idx="2540">
                  <c:v>4.5414221556886174</c:v>
                </c:pt>
                <c:pt idx="2541">
                  <c:v>4.5306407185628697</c:v>
                </c:pt>
                <c:pt idx="2542">
                  <c:v>4.5314491017964027</c:v>
                </c:pt>
                <c:pt idx="2543">
                  <c:v>4.5258143712574803</c:v>
                </c:pt>
                <c:pt idx="2544">
                  <c:v>4.5155898203592759</c:v>
                </c:pt>
                <c:pt idx="2545">
                  <c:v>4.5073982035928086</c:v>
                </c:pt>
                <c:pt idx="2546">
                  <c:v>4.5022365269461018</c:v>
                </c:pt>
                <c:pt idx="2547">
                  <c:v>4.4914790419161612</c:v>
                </c:pt>
                <c:pt idx="2548">
                  <c:v>4.4850898203592751</c:v>
                </c:pt>
                <c:pt idx="2549">
                  <c:v>4.4754940119760409</c:v>
                </c:pt>
                <c:pt idx="2550">
                  <c:v>4.4599101796407128</c:v>
                </c:pt>
                <c:pt idx="2551">
                  <c:v>4.4463473053892155</c:v>
                </c:pt>
                <c:pt idx="2552">
                  <c:v>4.438146706586819</c:v>
                </c:pt>
                <c:pt idx="2553">
                  <c:v>4.4321676646706516</c:v>
                </c:pt>
                <c:pt idx="2554">
                  <c:v>4.4274850299401125</c:v>
                </c:pt>
                <c:pt idx="2555">
                  <c:v>4.4225868263472989</c:v>
                </c:pt>
                <c:pt idx="2556">
                  <c:v>4.4232874251496943</c:v>
                </c:pt>
                <c:pt idx="2557">
                  <c:v>4.4372275449101739</c:v>
                </c:pt>
                <c:pt idx="2558">
                  <c:v>4.4457035928143656</c:v>
                </c:pt>
                <c:pt idx="2559">
                  <c:v>4.4508263473053828</c:v>
                </c:pt>
                <c:pt idx="2560">
                  <c:v>4.4542814371257426</c:v>
                </c:pt>
                <c:pt idx="2561">
                  <c:v>4.4553652694610717</c:v>
                </c:pt>
                <c:pt idx="2562">
                  <c:v>4.464802395209575</c:v>
                </c:pt>
                <c:pt idx="2563">
                  <c:v>4.4725658682634668</c:v>
                </c:pt>
                <c:pt idx="2564">
                  <c:v>4.4771766467065817</c:v>
                </c:pt>
                <c:pt idx="2565">
                  <c:v>4.4806706586826284</c:v>
                </c:pt>
                <c:pt idx="2566">
                  <c:v>4.4878413173652634</c:v>
                </c:pt>
                <c:pt idx="2567">
                  <c:v>4.4985479041916099</c:v>
                </c:pt>
                <c:pt idx="2568">
                  <c:v>4.5117754491017896</c:v>
                </c:pt>
                <c:pt idx="2569">
                  <c:v>4.5195479041916107</c:v>
                </c:pt>
                <c:pt idx="2570">
                  <c:v>4.5248772455089767</c:v>
                </c:pt>
                <c:pt idx="2571">
                  <c:v>4.5286167664670591</c:v>
                </c:pt>
                <c:pt idx="2572">
                  <c:v>4.5314071856287361</c:v>
                </c:pt>
                <c:pt idx="2573">
                  <c:v>4.5334970059880177</c:v>
                </c:pt>
                <c:pt idx="2574">
                  <c:v>4.5375928143712523</c:v>
                </c:pt>
                <c:pt idx="2575">
                  <c:v>4.5417514970059827</c:v>
                </c:pt>
                <c:pt idx="2576">
                  <c:v>4.5453203592814315</c:v>
                </c:pt>
                <c:pt idx="2577">
                  <c:v>4.5477964071856238</c:v>
                </c:pt>
                <c:pt idx="2578">
                  <c:v>4.5345748502993963</c:v>
                </c:pt>
                <c:pt idx="2579">
                  <c:v>4.5270958083832289</c:v>
                </c:pt>
                <c:pt idx="2580">
                  <c:v>4.5290089820359238</c:v>
                </c:pt>
                <c:pt idx="2581">
                  <c:v>4.5412215568862235</c:v>
                </c:pt>
                <c:pt idx="2582">
                  <c:v>4.5463652694610737</c:v>
                </c:pt>
                <c:pt idx="2583">
                  <c:v>4.548538922155684</c:v>
                </c:pt>
                <c:pt idx="2584">
                  <c:v>4.5404760479041872</c:v>
                </c:pt>
                <c:pt idx="2585">
                  <c:v>4.5364999999999958</c:v>
                </c:pt>
                <c:pt idx="2586">
                  <c:v>4.5334550898203556</c:v>
                </c:pt>
                <c:pt idx="2587">
                  <c:v>4.5303173652694584</c:v>
                </c:pt>
                <c:pt idx="2588">
                  <c:v>4.5271646706586806</c:v>
                </c:pt>
                <c:pt idx="2589">
                  <c:v>4.5239790419161654</c:v>
                </c:pt>
                <c:pt idx="2590">
                  <c:v>4.5210538922155674</c:v>
                </c:pt>
                <c:pt idx="2591">
                  <c:v>4.5184700598802383</c:v>
                </c:pt>
                <c:pt idx="2592">
                  <c:v>4.5160538922155684</c:v>
                </c:pt>
                <c:pt idx="2593">
                  <c:v>4.5140329341317358</c:v>
                </c:pt>
                <c:pt idx="2594">
                  <c:v>4.5113502994011965</c:v>
                </c:pt>
                <c:pt idx="2595">
                  <c:v>4.4998832335329331</c:v>
                </c:pt>
                <c:pt idx="2596">
                  <c:v>4.4925658682634708</c:v>
                </c:pt>
                <c:pt idx="2597">
                  <c:v>4.4874341317365252</c:v>
                </c:pt>
                <c:pt idx="2598">
                  <c:v>4.4833323353293384</c:v>
                </c:pt>
                <c:pt idx="2599">
                  <c:v>4.4800149700598775</c:v>
                </c:pt>
                <c:pt idx="2600">
                  <c:v>4.4773083832335301</c:v>
                </c:pt>
                <c:pt idx="2601">
                  <c:v>4.4751526946107756</c:v>
                </c:pt>
                <c:pt idx="2602">
                  <c:v>4.4700628742514947</c:v>
                </c:pt>
                <c:pt idx="2603">
                  <c:v>4.4530808383233502</c:v>
                </c:pt>
                <c:pt idx="2604">
                  <c:v>4.4391287425149679</c:v>
                </c:pt>
                <c:pt idx="2605">
                  <c:v>4.4304041916167636</c:v>
                </c:pt>
                <c:pt idx="2606">
                  <c:v>4.4235389221556858</c:v>
                </c:pt>
                <c:pt idx="2607">
                  <c:v>4.4188802395209548</c:v>
                </c:pt>
                <c:pt idx="2608">
                  <c:v>4.4148892215568845</c:v>
                </c:pt>
                <c:pt idx="2609">
                  <c:v>4.4140449101796388</c:v>
                </c:pt>
                <c:pt idx="2610">
                  <c:v>4.4215538922155675</c:v>
                </c:pt>
                <c:pt idx="2611">
                  <c:v>4.4259999999999984</c:v>
                </c:pt>
                <c:pt idx="2612">
                  <c:v>4.4288353293413154</c:v>
                </c:pt>
                <c:pt idx="2613">
                  <c:v>4.4309071856287412</c:v>
                </c:pt>
                <c:pt idx="2614">
                  <c:v>4.4324999999999992</c:v>
                </c:pt>
                <c:pt idx="2615">
                  <c:v>4.4313982035928126</c:v>
                </c:pt>
                <c:pt idx="2616">
                  <c:v>4.4417754491017956</c:v>
                </c:pt>
                <c:pt idx="2617">
                  <c:v>4.4468353293413152</c:v>
                </c:pt>
                <c:pt idx="2618">
                  <c:v>4.4502395209580827</c:v>
                </c:pt>
                <c:pt idx="2619">
                  <c:v>4.4526616766467058</c:v>
                </c:pt>
                <c:pt idx="2620">
                  <c:v>4.4551317365269458</c:v>
                </c:pt>
                <c:pt idx="2621">
                  <c:v>4.4639041916167663</c:v>
                </c:pt>
                <c:pt idx="2622">
                  <c:v>4.4806287425149707</c:v>
                </c:pt>
                <c:pt idx="2623">
                  <c:v>4.4913083832335339</c:v>
                </c:pt>
                <c:pt idx="2624">
                  <c:v>4.4980479041916173</c:v>
                </c:pt>
                <c:pt idx="2625">
                  <c:v>4.5030479041916172</c:v>
                </c:pt>
                <c:pt idx="2626">
                  <c:v>4.5071257485029941</c:v>
                </c:pt>
                <c:pt idx="2627">
                  <c:v>4.5104730538922153</c:v>
                </c:pt>
                <c:pt idx="2628">
                  <c:v>4.5134580838323366</c:v>
                </c:pt>
                <c:pt idx="2629">
                  <c:v>4.5147514970059888</c:v>
                </c:pt>
                <c:pt idx="2630">
                  <c:v>4.5153532934131748</c:v>
                </c:pt>
                <c:pt idx="2631">
                  <c:v>4.5157095808383252</c:v>
                </c:pt>
                <c:pt idx="2632">
                  <c:v>4.5163353293413193</c:v>
                </c:pt>
                <c:pt idx="2633">
                  <c:v>4.5168622754491032</c:v>
                </c:pt>
                <c:pt idx="2634">
                  <c:v>4.5177724550898217</c:v>
                </c:pt>
                <c:pt idx="2635">
                  <c:v>4.5189610778443132</c:v>
                </c:pt>
                <c:pt idx="2636">
                  <c:v>4.5197395209580851</c:v>
                </c:pt>
                <c:pt idx="2637">
                  <c:v>4.5211497005988042</c:v>
                </c:pt>
                <c:pt idx="2638">
                  <c:v>4.5223532934131754</c:v>
                </c:pt>
                <c:pt idx="2639">
                  <c:v>4.5221257485029955</c:v>
                </c:pt>
                <c:pt idx="2640">
                  <c:v>4.5205808383233554</c:v>
                </c:pt>
                <c:pt idx="2641">
                  <c:v>4.519302395209583</c:v>
                </c:pt>
                <c:pt idx="2642">
                  <c:v>4.5172844311377265</c:v>
                </c:pt>
                <c:pt idx="2643">
                  <c:v>4.5160988023952111</c:v>
                </c:pt>
                <c:pt idx="2644">
                  <c:v>4.5155239520958101</c:v>
                </c:pt>
                <c:pt idx="2645">
                  <c:v>4.5151736526946129</c:v>
                </c:pt>
                <c:pt idx="2646">
                  <c:v>4.5152574850299425</c:v>
                </c:pt>
                <c:pt idx="2647">
                  <c:v>4.5153952095808405</c:v>
                </c:pt>
                <c:pt idx="2648">
                  <c:v>4.5157185628742544</c:v>
                </c:pt>
                <c:pt idx="2649">
                  <c:v>4.5162035928143744</c:v>
                </c:pt>
                <c:pt idx="2650">
                  <c:v>4.516679640718567</c:v>
                </c:pt>
                <c:pt idx="2651">
                  <c:v>4.5150239520958122</c:v>
                </c:pt>
                <c:pt idx="2652">
                  <c:v>4.5141467065868293</c:v>
                </c:pt>
                <c:pt idx="2653">
                  <c:v>4.5136317365269498</c:v>
                </c:pt>
                <c:pt idx="2654">
                  <c:v>4.5132095808383266</c:v>
                </c:pt>
                <c:pt idx="2655">
                  <c:v>4.5125598802395253</c:v>
                </c:pt>
                <c:pt idx="2656">
                  <c:v>4.5120179640718598</c:v>
                </c:pt>
                <c:pt idx="2657">
                  <c:v>4.5113203592814415</c:v>
                </c:pt>
                <c:pt idx="2658">
                  <c:v>4.5103263473053925</c:v>
                </c:pt>
                <c:pt idx="2659">
                  <c:v>4.5088682634730572</c:v>
                </c:pt>
                <c:pt idx="2660">
                  <c:v>4.5080149700598842</c:v>
                </c:pt>
                <c:pt idx="2661">
                  <c:v>4.5069251497006029</c:v>
                </c:pt>
                <c:pt idx="2662">
                  <c:v>4.5059311377245548</c:v>
                </c:pt>
                <c:pt idx="2663">
                  <c:v>4.5046676646706612</c:v>
                </c:pt>
                <c:pt idx="2664">
                  <c:v>4.5037035928143734</c:v>
                </c:pt>
                <c:pt idx="2665">
                  <c:v>4.5027724550898229</c:v>
                </c:pt>
                <c:pt idx="2666">
                  <c:v>4.5019491017964093</c:v>
                </c:pt>
                <c:pt idx="2667">
                  <c:v>4.5010958083832353</c:v>
                </c:pt>
                <c:pt idx="2668">
                  <c:v>4.4969071856287446</c:v>
                </c:pt>
                <c:pt idx="2669">
                  <c:v>4.4933772455089835</c:v>
                </c:pt>
                <c:pt idx="2670">
                  <c:v>4.4931467065868276</c:v>
                </c:pt>
                <c:pt idx="2671">
                  <c:v>4.4936497005988034</c:v>
                </c:pt>
                <c:pt idx="2672">
                  <c:v>4.4938592814371265</c:v>
                </c:pt>
                <c:pt idx="2673">
                  <c:v>4.4935419161676657</c:v>
                </c:pt>
                <c:pt idx="2674">
                  <c:v>4.4932305389221581</c:v>
                </c:pt>
                <c:pt idx="2675">
                  <c:v>4.4935538922155711</c:v>
                </c:pt>
                <c:pt idx="2676">
                  <c:v>4.4935449101796427</c:v>
                </c:pt>
                <c:pt idx="2677">
                  <c:v>4.4918143712574876</c:v>
                </c:pt>
                <c:pt idx="2678">
                  <c:v>4.4898203592814392</c:v>
                </c:pt>
                <c:pt idx="2679">
                  <c:v>4.4883502994012003</c:v>
                </c:pt>
                <c:pt idx="2680">
                  <c:v>4.4874371257485057</c:v>
                </c:pt>
                <c:pt idx="2681">
                  <c:v>4.4881616766467101</c:v>
                </c:pt>
                <c:pt idx="2682">
                  <c:v>4.4896467065868295</c:v>
                </c:pt>
                <c:pt idx="2683">
                  <c:v>4.49466167664671</c:v>
                </c:pt>
                <c:pt idx="2684">
                  <c:v>4.497538922155691</c:v>
                </c:pt>
                <c:pt idx="2685">
                  <c:v>4.5051826347305406</c:v>
                </c:pt>
                <c:pt idx="2686">
                  <c:v>4.5034940119760494</c:v>
                </c:pt>
                <c:pt idx="2687">
                  <c:v>4.5168862275449122</c:v>
                </c:pt>
                <c:pt idx="2688">
                  <c:v>4.5229071856287444</c:v>
                </c:pt>
                <c:pt idx="2689">
                  <c:v>4.5250119760479048</c:v>
                </c:pt>
                <c:pt idx="2690">
                  <c:v>4.5281347305389232</c:v>
                </c:pt>
                <c:pt idx="2691">
                  <c:v>4.532374251497008</c:v>
                </c:pt>
                <c:pt idx="2692">
                  <c:v>4.5356077844311393</c:v>
                </c:pt>
                <c:pt idx="2693">
                  <c:v>4.538116766467069</c:v>
                </c:pt>
                <c:pt idx="2694">
                  <c:v>4.5404371257485057</c:v>
                </c:pt>
                <c:pt idx="2695">
                  <c:v>4.5423562874251511</c:v>
                </c:pt>
                <c:pt idx="2696">
                  <c:v>4.5439311377245515</c:v>
                </c:pt>
                <c:pt idx="2697">
                  <c:v>4.5449161676646712</c:v>
                </c:pt>
                <c:pt idx="2698">
                  <c:v>4.5463233532934142</c:v>
                </c:pt>
                <c:pt idx="2699">
                  <c:v>4.5485778443113789</c:v>
                </c:pt>
                <c:pt idx="2700">
                  <c:v>4.5521766467065889</c:v>
                </c:pt>
                <c:pt idx="2701">
                  <c:v>4.5545089820359301</c:v>
                </c:pt>
                <c:pt idx="2702">
                  <c:v>4.5569131736526964</c:v>
                </c:pt>
                <c:pt idx="2703">
                  <c:v>4.5590089820359294</c:v>
                </c:pt>
                <c:pt idx="2704">
                  <c:v>4.5606377245508991</c:v>
                </c:pt>
                <c:pt idx="2705">
                  <c:v>4.5616227544910188</c:v>
                </c:pt>
                <c:pt idx="2706">
                  <c:v>4.5626706586826353</c:v>
                </c:pt>
                <c:pt idx="2707">
                  <c:v>4.5643113772455086</c:v>
                </c:pt>
                <c:pt idx="2708">
                  <c:v>4.5652994011976045</c:v>
                </c:pt>
                <c:pt idx="2709">
                  <c:v>4.5666437125748507</c:v>
                </c:pt>
                <c:pt idx="2710">
                  <c:v>4.567203592814371</c:v>
                </c:pt>
                <c:pt idx="2711">
                  <c:v>4.5676706586826334</c:v>
                </c:pt>
                <c:pt idx="2712">
                  <c:v>4.5669041916167661</c:v>
                </c:pt>
                <c:pt idx="2713">
                  <c:v>4.5698562874251492</c:v>
                </c:pt>
                <c:pt idx="2714">
                  <c:v>4.5738203592814362</c:v>
                </c:pt>
                <c:pt idx="2715">
                  <c:v>4.585458083832334</c:v>
                </c:pt>
                <c:pt idx="2716">
                  <c:v>4.5910239520958083</c:v>
                </c:pt>
                <c:pt idx="2717">
                  <c:v>4.5948592814371247</c:v>
                </c:pt>
                <c:pt idx="2718">
                  <c:v>4.5973622754491013</c:v>
                </c:pt>
                <c:pt idx="2719">
                  <c:v>4.597011976047904</c:v>
                </c:pt>
                <c:pt idx="2720">
                  <c:v>4.5957455089820352</c:v>
                </c:pt>
                <c:pt idx="2721">
                  <c:v>4.5945988023952085</c:v>
                </c:pt>
                <c:pt idx="2722">
                  <c:v>4.5933832335329337</c:v>
                </c:pt>
                <c:pt idx="2723">
                  <c:v>4.5919311377245497</c:v>
                </c:pt>
                <c:pt idx="2724">
                  <c:v>4.5909580838323345</c:v>
                </c:pt>
                <c:pt idx="2725">
                  <c:v>4.5907185628742511</c:v>
                </c:pt>
                <c:pt idx="2726">
                  <c:v>4.5948173652694599</c:v>
                </c:pt>
                <c:pt idx="2727">
                  <c:v>4.6017634730538912</c:v>
                </c:pt>
                <c:pt idx="2728">
                  <c:v>4.6087065868263464</c:v>
                </c:pt>
                <c:pt idx="2729">
                  <c:v>4.6136197604790405</c:v>
                </c:pt>
                <c:pt idx="2730">
                  <c:v>4.6185449101796401</c:v>
                </c:pt>
                <c:pt idx="2731">
                  <c:v>4.6233682634730533</c:v>
                </c:pt>
                <c:pt idx="2732">
                  <c:v>4.626934131736526</c:v>
                </c:pt>
                <c:pt idx="2733">
                  <c:v>4.6282904191616758</c:v>
                </c:pt>
                <c:pt idx="2734">
                  <c:v>4.6305359281437113</c:v>
                </c:pt>
                <c:pt idx="2735">
                  <c:v>4.6334191616766462</c:v>
                </c:pt>
                <c:pt idx="2736">
                  <c:v>4.6365988023952092</c:v>
                </c:pt>
                <c:pt idx="2737">
                  <c:v>4.6403113772455082</c:v>
                </c:pt>
                <c:pt idx="2738">
                  <c:v>4.6432065868263468</c:v>
                </c:pt>
                <c:pt idx="2739">
                  <c:v>4.64540119760479</c:v>
                </c:pt>
                <c:pt idx="2740">
                  <c:v>4.6467544910179637</c:v>
                </c:pt>
                <c:pt idx="2741">
                  <c:v>4.6482964071856285</c:v>
                </c:pt>
                <c:pt idx="2742">
                  <c:v>4.6489341317365263</c:v>
                </c:pt>
                <c:pt idx="2743">
                  <c:v>4.6484610778443107</c:v>
                </c:pt>
                <c:pt idx="2744">
                  <c:v>4.6483562874251492</c:v>
                </c:pt>
                <c:pt idx="2745">
                  <c:v>4.648535928143712</c:v>
                </c:pt>
                <c:pt idx="2746">
                  <c:v>4.6491077844311377</c:v>
                </c:pt>
                <c:pt idx="2747">
                  <c:v>4.6496437125748491</c:v>
                </c:pt>
                <c:pt idx="2748">
                  <c:v>4.6502335329341298</c:v>
                </c:pt>
                <c:pt idx="2749">
                  <c:v>4.6520299401197587</c:v>
                </c:pt>
                <c:pt idx="2750">
                  <c:v>4.6534910179640701</c:v>
                </c:pt>
                <c:pt idx="2751">
                  <c:v>4.6549820359281417</c:v>
                </c:pt>
                <c:pt idx="2752">
                  <c:v>4.6560479041916141</c:v>
                </c:pt>
                <c:pt idx="2753">
                  <c:v>4.6568742514970038</c:v>
                </c:pt>
                <c:pt idx="2754">
                  <c:v>4.6556796407185601</c:v>
                </c:pt>
                <c:pt idx="2755">
                  <c:v>4.6454670658682611</c:v>
                </c:pt>
                <c:pt idx="2756">
                  <c:v>4.630964071856285</c:v>
                </c:pt>
                <c:pt idx="2757">
                  <c:v>4.6197964071856257</c:v>
                </c:pt>
                <c:pt idx="2758">
                  <c:v>4.6121107784431112</c:v>
                </c:pt>
                <c:pt idx="2759">
                  <c:v>4.5987994011976019</c:v>
                </c:pt>
                <c:pt idx="2760">
                  <c:v>4.5885299401197575</c:v>
                </c:pt>
                <c:pt idx="2761">
                  <c:v>4.5817964071856254</c:v>
                </c:pt>
                <c:pt idx="2762">
                  <c:v>4.5766137724550866</c:v>
                </c:pt>
                <c:pt idx="2763">
                  <c:v>4.572655688622751</c:v>
                </c:pt>
                <c:pt idx="2764">
                  <c:v>4.5693982035928107</c:v>
                </c:pt>
                <c:pt idx="2765">
                  <c:v>4.566314371257481</c:v>
                </c:pt>
                <c:pt idx="2766">
                  <c:v>4.5635658682634679</c:v>
                </c:pt>
                <c:pt idx="2767">
                  <c:v>4.5612035928143664</c:v>
                </c:pt>
                <c:pt idx="2768">
                  <c:v>4.5587694610778389</c:v>
                </c:pt>
                <c:pt idx="2769">
                  <c:v>4.5564251497005932</c:v>
                </c:pt>
                <c:pt idx="2770">
                  <c:v>4.5537664670658629</c:v>
                </c:pt>
                <c:pt idx="2771">
                  <c:v>4.5514820359281396</c:v>
                </c:pt>
                <c:pt idx="2772">
                  <c:v>4.5495419161676596</c:v>
                </c:pt>
                <c:pt idx="2773">
                  <c:v>4.5472664670658638</c:v>
                </c:pt>
                <c:pt idx="2774">
                  <c:v>4.5450538922155639</c:v>
                </c:pt>
                <c:pt idx="2775">
                  <c:v>4.5435059880239477</c:v>
                </c:pt>
                <c:pt idx="2776">
                  <c:v>4.5417125748502958</c:v>
                </c:pt>
                <c:pt idx="2777">
                  <c:v>4.5370718562874206</c:v>
                </c:pt>
                <c:pt idx="2778">
                  <c:v>4.5325658682634691</c:v>
                </c:pt>
                <c:pt idx="2779">
                  <c:v>4.5292335329341276</c:v>
                </c:pt>
                <c:pt idx="2780">
                  <c:v>4.5267185628742475</c:v>
                </c:pt>
                <c:pt idx="2781">
                  <c:v>4.5250179640718518</c:v>
                </c:pt>
                <c:pt idx="2782">
                  <c:v>4.522856287425145</c:v>
                </c:pt>
                <c:pt idx="2783">
                  <c:v>4.520065868263468</c:v>
                </c:pt>
                <c:pt idx="2784">
                  <c:v>4.5177784431137678</c:v>
                </c:pt>
                <c:pt idx="2785">
                  <c:v>4.5154610778443072</c:v>
                </c:pt>
                <c:pt idx="2786">
                  <c:v>4.5121317365269418</c:v>
                </c:pt>
                <c:pt idx="2787">
                  <c:v>4.5102994011975994</c:v>
                </c:pt>
                <c:pt idx="2788">
                  <c:v>4.5072664670658629</c:v>
                </c:pt>
                <c:pt idx="2789">
                  <c:v>4.5040359281437077</c:v>
                </c:pt>
                <c:pt idx="2790">
                  <c:v>4.5009281437125708</c:v>
                </c:pt>
                <c:pt idx="2791">
                  <c:v>4.5043742514970013</c:v>
                </c:pt>
                <c:pt idx="2792">
                  <c:v>4.5051167664670624</c:v>
                </c:pt>
                <c:pt idx="2793">
                  <c:v>4.5054520958083799</c:v>
                </c:pt>
                <c:pt idx="2794">
                  <c:v>4.504137724550894</c:v>
                </c:pt>
                <c:pt idx="2795">
                  <c:v>4.5022604790419116</c:v>
                </c:pt>
                <c:pt idx="2796">
                  <c:v>4.5017275449101763</c:v>
                </c:pt>
                <c:pt idx="2797">
                  <c:v>4.501302395209577</c:v>
                </c:pt>
                <c:pt idx="2798">
                  <c:v>4.5008293413173623</c:v>
                </c:pt>
                <c:pt idx="2799">
                  <c:v>4.4911407185628702</c:v>
                </c:pt>
                <c:pt idx="2800">
                  <c:v>4.4858982035928099</c:v>
                </c:pt>
                <c:pt idx="2801">
                  <c:v>4.4821077844311343</c:v>
                </c:pt>
                <c:pt idx="2802">
                  <c:v>4.4762754491017915</c:v>
                </c:pt>
                <c:pt idx="2803">
                  <c:v>4.4711047904191572</c:v>
                </c:pt>
                <c:pt idx="2804">
                  <c:v>4.4669580838323295</c:v>
                </c:pt>
                <c:pt idx="2805">
                  <c:v>4.4628742514970003</c:v>
                </c:pt>
                <c:pt idx="2806">
                  <c:v>4.4584700598802343</c:v>
                </c:pt>
                <c:pt idx="2807">
                  <c:v>4.4517964071856237</c:v>
                </c:pt>
                <c:pt idx="2808">
                  <c:v>4.4394191616766427</c:v>
                </c:pt>
                <c:pt idx="2809">
                  <c:v>4.4318353293413129</c:v>
                </c:pt>
                <c:pt idx="2810">
                  <c:v>4.4354461077844265</c:v>
                </c:pt>
                <c:pt idx="2811">
                  <c:v>4.4362784431137676</c:v>
                </c:pt>
                <c:pt idx="2812">
                  <c:v>4.4357964071856237</c:v>
                </c:pt>
                <c:pt idx="2813">
                  <c:v>4.4348862275449052</c:v>
                </c:pt>
                <c:pt idx="2814">
                  <c:v>4.4359071856287375</c:v>
                </c:pt>
                <c:pt idx="2815">
                  <c:v>4.4454011976047871</c:v>
                </c:pt>
                <c:pt idx="2816">
                  <c:v>4.4511347305389197</c:v>
                </c:pt>
                <c:pt idx="2817">
                  <c:v>4.4534161676646686</c:v>
                </c:pt>
                <c:pt idx="2818">
                  <c:v>4.4547185628742483</c:v>
                </c:pt>
                <c:pt idx="2819">
                  <c:v>4.4559311377245487</c:v>
                </c:pt>
                <c:pt idx="2820">
                  <c:v>4.4565868263473023</c:v>
                </c:pt>
                <c:pt idx="2821">
                  <c:v>4.4571946107784406</c:v>
                </c:pt>
                <c:pt idx="2822">
                  <c:v>4.4587125748502974</c:v>
                </c:pt>
                <c:pt idx="2823">
                  <c:v>4.4574221556886213</c:v>
                </c:pt>
                <c:pt idx="2824">
                  <c:v>4.4548682634730534</c:v>
                </c:pt>
                <c:pt idx="2825">
                  <c:v>4.4528233532934127</c:v>
                </c:pt>
                <c:pt idx="2826">
                  <c:v>4.4518982035928136</c:v>
                </c:pt>
                <c:pt idx="2827">
                  <c:v>4.4518083832335318</c:v>
                </c:pt>
                <c:pt idx="2828">
                  <c:v>4.4521287425149687</c:v>
                </c:pt>
                <c:pt idx="2829">
                  <c:v>4.4523862275449089</c:v>
                </c:pt>
                <c:pt idx="2830">
                  <c:v>4.4522095808383222</c:v>
                </c:pt>
                <c:pt idx="2831">
                  <c:v>4.4444730538922146</c:v>
                </c:pt>
                <c:pt idx="2832">
                  <c:v>4.4381287425149694</c:v>
                </c:pt>
                <c:pt idx="2833">
                  <c:v>4.4336886227544898</c:v>
                </c:pt>
                <c:pt idx="2834">
                  <c:v>4.4300808383233523</c:v>
                </c:pt>
                <c:pt idx="2835">
                  <c:v>4.427377245508981</c:v>
                </c:pt>
                <c:pt idx="2836">
                  <c:v>4.4248233532934131</c:v>
                </c:pt>
                <c:pt idx="2837">
                  <c:v>4.4269820359281429</c:v>
                </c:pt>
                <c:pt idx="2838">
                  <c:v>4.4313323353293406</c:v>
                </c:pt>
                <c:pt idx="2839">
                  <c:v>4.4333383233532935</c:v>
                </c:pt>
                <c:pt idx="2840">
                  <c:v>4.4346706586826352</c:v>
                </c:pt>
                <c:pt idx="2841">
                  <c:v>4.4357185628742508</c:v>
                </c:pt>
                <c:pt idx="2842">
                  <c:v>4.449002994011976</c:v>
                </c:pt>
                <c:pt idx="2843">
                  <c:v>4.4506886227544902</c:v>
                </c:pt>
                <c:pt idx="2844">
                  <c:v>4.4508622754491016</c:v>
                </c:pt>
                <c:pt idx="2845">
                  <c:v>4.4526646706586819</c:v>
                </c:pt>
                <c:pt idx="2846">
                  <c:v>4.4660119760479038</c:v>
                </c:pt>
                <c:pt idx="2847">
                  <c:v>4.4736377245508976</c:v>
                </c:pt>
                <c:pt idx="2848">
                  <c:v>4.4772934131736521</c:v>
                </c:pt>
                <c:pt idx="2849">
                  <c:v>4.4782784431137719</c:v>
                </c:pt>
                <c:pt idx="2850">
                  <c:v>4.4751706586826332</c:v>
                </c:pt>
                <c:pt idx="2851">
                  <c:v>4.4730029940119742</c:v>
                </c:pt>
                <c:pt idx="2852">
                  <c:v>4.4709850299401186</c:v>
                </c:pt>
                <c:pt idx="2853">
                  <c:v>4.4566736526946089</c:v>
                </c:pt>
                <c:pt idx="2854">
                  <c:v>4.440973053892213</c:v>
                </c:pt>
                <c:pt idx="2855">
                  <c:v>4.4334670658682613</c:v>
                </c:pt>
                <c:pt idx="2856">
                  <c:v>4.4247634730538907</c:v>
                </c:pt>
                <c:pt idx="2857">
                  <c:v>4.4167335329341304</c:v>
                </c:pt>
                <c:pt idx="2858">
                  <c:v>4.4101676646706576</c:v>
                </c:pt>
                <c:pt idx="2859">
                  <c:v>4.4050449101796394</c:v>
                </c:pt>
                <c:pt idx="2860">
                  <c:v>4.400886227544909</c:v>
                </c:pt>
                <c:pt idx="2861">
                  <c:v>4.4019760479041903</c:v>
                </c:pt>
                <c:pt idx="2862">
                  <c:v>4.4086736526946106</c:v>
                </c:pt>
                <c:pt idx="2863">
                  <c:v>4.4126736526946093</c:v>
                </c:pt>
                <c:pt idx="2864">
                  <c:v>4.4156706586826333</c:v>
                </c:pt>
                <c:pt idx="2865">
                  <c:v>4.4180329341317357</c:v>
                </c:pt>
                <c:pt idx="2866">
                  <c:v>4.4191556886227525</c:v>
                </c:pt>
                <c:pt idx="2867">
                  <c:v>4.4194970059880223</c:v>
                </c:pt>
                <c:pt idx="2868">
                  <c:v>4.4209670658682612</c:v>
                </c:pt>
                <c:pt idx="2869">
                  <c:v>4.4221706586826324</c:v>
                </c:pt>
                <c:pt idx="2870">
                  <c:v>4.4210209580838304</c:v>
                </c:pt>
                <c:pt idx="2871">
                  <c:v>4.419697604790418</c:v>
                </c:pt>
                <c:pt idx="2872">
                  <c:v>4.408541916167664</c:v>
                </c:pt>
                <c:pt idx="2873">
                  <c:v>4.3944670658682616</c:v>
                </c:pt>
                <c:pt idx="2874">
                  <c:v>4.3926317365269449</c:v>
                </c:pt>
                <c:pt idx="2875">
                  <c:v>4.3976287425149687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01600"/>
        <c:axId val="7003520"/>
      </c:scatterChart>
      <c:scatterChart>
        <c:scatterStyle val="smoothMarker"/>
        <c:varyColors val="0"/>
        <c:ser>
          <c:idx val="1"/>
          <c:order val="1"/>
          <c:tx>
            <c:strRef>
              <c:f>'RAW MOR DATA'!$I$4</c:f>
              <c:strCache>
                <c:ptCount val="1"/>
                <c:pt idx="0">
                  <c:v>Rainfall</c:v>
                </c:pt>
              </c:strCache>
            </c:strRef>
          </c:tx>
          <c:xVal>
            <c:numRef>
              <c:f>'RAW MOR DATA'!$A$338:$A$3213</c:f>
              <c:numCache>
                <c:formatCode>mm/dd/yy;@</c:formatCode>
                <c:ptCount val="2876"/>
                <c:pt idx="0">
                  <c:v>40908</c:v>
                </c:pt>
                <c:pt idx="1">
                  <c:v>40909</c:v>
                </c:pt>
                <c:pt idx="2">
                  <c:v>40910</c:v>
                </c:pt>
                <c:pt idx="3">
                  <c:v>40911</c:v>
                </c:pt>
                <c:pt idx="4">
                  <c:v>40912</c:v>
                </c:pt>
                <c:pt idx="5">
                  <c:v>40913</c:v>
                </c:pt>
                <c:pt idx="6">
                  <c:v>40914</c:v>
                </c:pt>
                <c:pt idx="7">
                  <c:v>40915</c:v>
                </c:pt>
                <c:pt idx="8">
                  <c:v>40916</c:v>
                </c:pt>
                <c:pt idx="9">
                  <c:v>40917</c:v>
                </c:pt>
                <c:pt idx="10">
                  <c:v>40918</c:v>
                </c:pt>
                <c:pt idx="11">
                  <c:v>40919</c:v>
                </c:pt>
                <c:pt idx="12">
                  <c:v>40920</c:v>
                </c:pt>
                <c:pt idx="13">
                  <c:v>40921</c:v>
                </c:pt>
                <c:pt idx="14">
                  <c:v>40922</c:v>
                </c:pt>
                <c:pt idx="15">
                  <c:v>40923</c:v>
                </c:pt>
                <c:pt idx="16">
                  <c:v>40924</c:v>
                </c:pt>
                <c:pt idx="17">
                  <c:v>40925</c:v>
                </c:pt>
                <c:pt idx="18">
                  <c:v>40926</c:v>
                </c:pt>
                <c:pt idx="19">
                  <c:v>40927</c:v>
                </c:pt>
                <c:pt idx="20">
                  <c:v>40928</c:v>
                </c:pt>
                <c:pt idx="21">
                  <c:v>40929</c:v>
                </c:pt>
                <c:pt idx="22">
                  <c:v>40930</c:v>
                </c:pt>
                <c:pt idx="23">
                  <c:v>40931</c:v>
                </c:pt>
                <c:pt idx="24">
                  <c:v>40932</c:v>
                </c:pt>
                <c:pt idx="25">
                  <c:v>40933</c:v>
                </c:pt>
                <c:pt idx="26">
                  <c:v>40934</c:v>
                </c:pt>
                <c:pt idx="27">
                  <c:v>40935</c:v>
                </c:pt>
                <c:pt idx="28">
                  <c:v>40936</c:v>
                </c:pt>
                <c:pt idx="29">
                  <c:v>40937</c:v>
                </c:pt>
                <c:pt idx="30">
                  <c:v>40938</c:v>
                </c:pt>
                <c:pt idx="31">
                  <c:v>40939</c:v>
                </c:pt>
                <c:pt idx="32">
                  <c:v>40940</c:v>
                </c:pt>
                <c:pt idx="33">
                  <c:v>40941</c:v>
                </c:pt>
                <c:pt idx="34">
                  <c:v>40942</c:v>
                </c:pt>
                <c:pt idx="35">
                  <c:v>40943</c:v>
                </c:pt>
                <c:pt idx="36">
                  <c:v>40944</c:v>
                </c:pt>
                <c:pt idx="37">
                  <c:v>40945</c:v>
                </c:pt>
                <c:pt idx="38">
                  <c:v>40946</c:v>
                </c:pt>
                <c:pt idx="39">
                  <c:v>40947</c:v>
                </c:pt>
                <c:pt idx="40">
                  <c:v>40948</c:v>
                </c:pt>
                <c:pt idx="41">
                  <c:v>40949</c:v>
                </c:pt>
                <c:pt idx="42">
                  <c:v>40950</c:v>
                </c:pt>
                <c:pt idx="43">
                  <c:v>40951</c:v>
                </c:pt>
                <c:pt idx="44">
                  <c:v>40952</c:v>
                </c:pt>
                <c:pt idx="45">
                  <c:v>40953</c:v>
                </c:pt>
                <c:pt idx="46">
                  <c:v>40954</c:v>
                </c:pt>
                <c:pt idx="47">
                  <c:v>40955</c:v>
                </c:pt>
                <c:pt idx="48">
                  <c:v>40956</c:v>
                </c:pt>
                <c:pt idx="49">
                  <c:v>40957</c:v>
                </c:pt>
                <c:pt idx="50">
                  <c:v>40958</c:v>
                </c:pt>
                <c:pt idx="51">
                  <c:v>40959</c:v>
                </c:pt>
                <c:pt idx="52">
                  <c:v>40960</c:v>
                </c:pt>
                <c:pt idx="53">
                  <c:v>40961</c:v>
                </c:pt>
                <c:pt idx="54">
                  <c:v>40962</c:v>
                </c:pt>
                <c:pt idx="55">
                  <c:v>40963</c:v>
                </c:pt>
                <c:pt idx="56">
                  <c:v>40964</c:v>
                </c:pt>
                <c:pt idx="57">
                  <c:v>40965</c:v>
                </c:pt>
                <c:pt idx="58">
                  <c:v>40966</c:v>
                </c:pt>
                <c:pt idx="59">
                  <c:v>40967</c:v>
                </c:pt>
                <c:pt idx="60">
                  <c:v>40968</c:v>
                </c:pt>
                <c:pt idx="61">
                  <c:v>40969</c:v>
                </c:pt>
                <c:pt idx="62">
                  <c:v>40970</c:v>
                </c:pt>
                <c:pt idx="63">
                  <c:v>40971</c:v>
                </c:pt>
                <c:pt idx="64">
                  <c:v>40972</c:v>
                </c:pt>
                <c:pt idx="65">
                  <c:v>40973</c:v>
                </c:pt>
                <c:pt idx="66">
                  <c:v>40974</c:v>
                </c:pt>
                <c:pt idx="67">
                  <c:v>40975</c:v>
                </c:pt>
                <c:pt idx="68">
                  <c:v>40976</c:v>
                </c:pt>
                <c:pt idx="69">
                  <c:v>40977</c:v>
                </c:pt>
                <c:pt idx="70">
                  <c:v>40978</c:v>
                </c:pt>
                <c:pt idx="71">
                  <c:v>40979</c:v>
                </c:pt>
                <c:pt idx="72">
                  <c:v>40980</c:v>
                </c:pt>
                <c:pt idx="73">
                  <c:v>40981</c:v>
                </c:pt>
                <c:pt idx="74">
                  <c:v>40982</c:v>
                </c:pt>
                <c:pt idx="75">
                  <c:v>40983</c:v>
                </c:pt>
                <c:pt idx="76">
                  <c:v>40984</c:v>
                </c:pt>
                <c:pt idx="77">
                  <c:v>40985</c:v>
                </c:pt>
                <c:pt idx="78">
                  <c:v>40986</c:v>
                </c:pt>
                <c:pt idx="79">
                  <c:v>40987</c:v>
                </c:pt>
                <c:pt idx="80">
                  <c:v>40988</c:v>
                </c:pt>
                <c:pt idx="81">
                  <c:v>40989</c:v>
                </c:pt>
                <c:pt idx="82">
                  <c:v>40990</c:v>
                </c:pt>
                <c:pt idx="83">
                  <c:v>40991</c:v>
                </c:pt>
                <c:pt idx="84">
                  <c:v>40992</c:v>
                </c:pt>
                <c:pt idx="85">
                  <c:v>40993</c:v>
                </c:pt>
                <c:pt idx="86">
                  <c:v>40994</c:v>
                </c:pt>
                <c:pt idx="87">
                  <c:v>40995</c:v>
                </c:pt>
                <c:pt idx="88">
                  <c:v>40996</c:v>
                </c:pt>
                <c:pt idx="89">
                  <c:v>40997</c:v>
                </c:pt>
                <c:pt idx="90">
                  <c:v>40998</c:v>
                </c:pt>
                <c:pt idx="91">
                  <c:v>40999</c:v>
                </c:pt>
                <c:pt idx="92">
                  <c:v>41000</c:v>
                </c:pt>
                <c:pt idx="93">
                  <c:v>41001</c:v>
                </c:pt>
                <c:pt idx="94">
                  <c:v>41002</c:v>
                </c:pt>
                <c:pt idx="95">
                  <c:v>41003</c:v>
                </c:pt>
                <c:pt idx="96">
                  <c:v>41004</c:v>
                </c:pt>
                <c:pt idx="97">
                  <c:v>41005</c:v>
                </c:pt>
                <c:pt idx="98">
                  <c:v>41006</c:v>
                </c:pt>
                <c:pt idx="99">
                  <c:v>41007</c:v>
                </c:pt>
                <c:pt idx="100">
                  <c:v>41008</c:v>
                </c:pt>
                <c:pt idx="101">
                  <c:v>41009</c:v>
                </c:pt>
                <c:pt idx="102">
                  <c:v>41010</c:v>
                </c:pt>
                <c:pt idx="103">
                  <c:v>41011</c:v>
                </c:pt>
                <c:pt idx="104">
                  <c:v>41012</c:v>
                </c:pt>
                <c:pt idx="105">
                  <c:v>41013</c:v>
                </c:pt>
                <c:pt idx="106">
                  <c:v>41014</c:v>
                </c:pt>
                <c:pt idx="107">
                  <c:v>41015</c:v>
                </c:pt>
                <c:pt idx="108">
                  <c:v>41016</c:v>
                </c:pt>
                <c:pt idx="109">
                  <c:v>41017</c:v>
                </c:pt>
                <c:pt idx="110">
                  <c:v>41018</c:v>
                </c:pt>
                <c:pt idx="111">
                  <c:v>41019</c:v>
                </c:pt>
                <c:pt idx="112">
                  <c:v>41020</c:v>
                </c:pt>
                <c:pt idx="113">
                  <c:v>41021</c:v>
                </c:pt>
                <c:pt idx="114">
                  <c:v>41022</c:v>
                </c:pt>
                <c:pt idx="115">
                  <c:v>41023</c:v>
                </c:pt>
                <c:pt idx="116">
                  <c:v>41024</c:v>
                </c:pt>
                <c:pt idx="117">
                  <c:v>41025</c:v>
                </c:pt>
                <c:pt idx="118">
                  <c:v>41026</c:v>
                </c:pt>
                <c:pt idx="119">
                  <c:v>41027</c:v>
                </c:pt>
                <c:pt idx="120">
                  <c:v>41028</c:v>
                </c:pt>
                <c:pt idx="121">
                  <c:v>41029</c:v>
                </c:pt>
                <c:pt idx="122">
                  <c:v>41061</c:v>
                </c:pt>
                <c:pt idx="123">
                  <c:v>41062</c:v>
                </c:pt>
                <c:pt idx="124">
                  <c:v>41063</c:v>
                </c:pt>
                <c:pt idx="125">
                  <c:v>41064</c:v>
                </c:pt>
                <c:pt idx="126">
                  <c:v>41065</c:v>
                </c:pt>
                <c:pt idx="127">
                  <c:v>41066</c:v>
                </c:pt>
                <c:pt idx="128">
                  <c:v>41067</c:v>
                </c:pt>
                <c:pt idx="129">
                  <c:v>41068</c:v>
                </c:pt>
                <c:pt idx="130">
                  <c:v>41069</c:v>
                </c:pt>
                <c:pt idx="131">
                  <c:v>41070</c:v>
                </c:pt>
                <c:pt idx="132">
                  <c:v>41071</c:v>
                </c:pt>
                <c:pt idx="133">
                  <c:v>41072</c:v>
                </c:pt>
                <c:pt idx="134">
                  <c:v>41073</c:v>
                </c:pt>
                <c:pt idx="135">
                  <c:v>41074</c:v>
                </c:pt>
                <c:pt idx="136">
                  <c:v>41075</c:v>
                </c:pt>
                <c:pt idx="137">
                  <c:v>41076</c:v>
                </c:pt>
                <c:pt idx="138">
                  <c:v>41077</c:v>
                </c:pt>
                <c:pt idx="139">
                  <c:v>41078</c:v>
                </c:pt>
                <c:pt idx="140">
                  <c:v>41079</c:v>
                </c:pt>
                <c:pt idx="141">
                  <c:v>41080</c:v>
                </c:pt>
                <c:pt idx="142">
                  <c:v>41081</c:v>
                </c:pt>
                <c:pt idx="143">
                  <c:v>41082</c:v>
                </c:pt>
                <c:pt idx="144">
                  <c:v>41083</c:v>
                </c:pt>
                <c:pt idx="145">
                  <c:v>41084</c:v>
                </c:pt>
                <c:pt idx="146">
                  <c:v>41085</c:v>
                </c:pt>
                <c:pt idx="147">
                  <c:v>41086</c:v>
                </c:pt>
                <c:pt idx="148">
                  <c:v>41087</c:v>
                </c:pt>
                <c:pt idx="149">
                  <c:v>41088</c:v>
                </c:pt>
                <c:pt idx="150">
                  <c:v>41089</c:v>
                </c:pt>
                <c:pt idx="151">
                  <c:v>41090</c:v>
                </c:pt>
                <c:pt idx="152">
                  <c:v>41091</c:v>
                </c:pt>
                <c:pt idx="153">
                  <c:v>41092</c:v>
                </c:pt>
                <c:pt idx="154">
                  <c:v>41093</c:v>
                </c:pt>
                <c:pt idx="155">
                  <c:v>41094</c:v>
                </c:pt>
                <c:pt idx="156">
                  <c:v>41095</c:v>
                </c:pt>
                <c:pt idx="157">
                  <c:v>41096</c:v>
                </c:pt>
                <c:pt idx="158">
                  <c:v>41097</c:v>
                </c:pt>
                <c:pt idx="159">
                  <c:v>41098</c:v>
                </c:pt>
                <c:pt idx="160">
                  <c:v>41099</c:v>
                </c:pt>
                <c:pt idx="161">
                  <c:v>41100</c:v>
                </c:pt>
                <c:pt idx="162">
                  <c:v>41101</c:v>
                </c:pt>
                <c:pt idx="163">
                  <c:v>41102</c:v>
                </c:pt>
                <c:pt idx="164">
                  <c:v>41103</c:v>
                </c:pt>
                <c:pt idx="165">
                  <c:v>41104</c:v>
                </c:pt>
                <c:pt idx="166">
                  <c:v>41105</c:v>
                </c:pt>
                <c:pt idx="167">
                  <c:v>41106</c:v>
                </c:pt>
                <c:pt idx="168">
                  <c:v>41107</c:v>
                </c:pt>
                <c:pt idx="169">
                  <c:v>41108</c:v>
                </c:pt>
                <c:pt idx="170">
                  <c:v>41109</c:v>
                </c:pt>
                <c:pt idx="171">
                  <c:v>41110</c:v>
                </c:pt>
                <c:pt idx="172">
                  <c:v>41111</c:v>
                </c:pt>
                <c:pt idx="173">
                  <c:v>41112</c:v>
                </c:pt>
                <c:pt idx="174">
                  <c:v>41113</c:v>
                </c:pt>
                <c:pt idx="175">
                  <c:v>41114</c:v>
                </c:pt>
                <c:pt idx="176">
                  <c:v>41115</c:v>
                </c:pt>
                <c:pt idx="177">
                  <c:v>41116</c:v>
                </c:pt>
                <c:pt idx="178">
                  <c:v>41117</c:v>
                </c:pt>
                <c:pt idx="179">
                  <c:v>41118</c:v>
                </c:pt>
                <c:pt idx="180">
                  <c:v>41119</c:v>
                </c:pt>
                <c:pt idx="181">
                  <c:v>41120</c:v>
                </c:pt>
                <c:pt idx="182">
                  <c:v>41121</c:v>
                </c:pt>
                <c:pt idx="183">
                  <c:v>41122</c:v>
                </c:pt>
                <c:pt idx="184">
                  <c:v>41123</c:v>
                </c:pt>
                <c:pt idx="185">
                  <c:v>41124</c:v>
                </c:pt>
                <c:pt idx="186">
                  <c:v>41125</c:v>
                </c:pt>
                <c:pt idx="187">
                  <c:v>41126</c:v>
                </c:pt>
                <c:pt idx="188">
                  <c:v>41127</c:v>
                </c:pt>
                <c:pt idx="189">
                  <c:v>41128</c:v>
                </c:pt>
                <c:pt idx="190">
                  <c:v>41129</c:v>
                </c:pt>
                <c:pt idx="191">
                  <c:v>41130</c:v>
                </c:pt>
                <c:pt idx="192">
                  <c:v>41131</c:v>
                </c:pt>
                <c:pt idx="193">
                  <c:v>41132</c:v>
                </c:pt>
                <c:pt idx="194">
                  <c:v>41133</c:v>
                </c:pt>
                <c:pt idx="195">
                  <c:v>41134</c:v>
                </c:pt>
                <c:pt idx="196">
                  <c:v>41135</c:v>
                </c:pt>
                <c:pt idx="197">
                  <c:v>41136</c:v>
                </c:pt>
                <c:pt idx="198">
                  <c:v>41137</c:v>
                </c:pt>
                <c:pt idx="199">
                  <c:v>41138</c:v>
                </c:pt>
                <c:pt idx="200">
                  <c:v>41139</c:v>
                </c:pt>
                <c:pt idx="201">
                  <c:v>41140</c:v>
                </c:pt>
                <c:pt idx="202">
                  <c:v>41141</c:v>
                </c:pt>
                <c:pt idx="203">
                  <c:v>41142</c:v>
                </c:pt>
                <c:pt idx="204">
                  <c:v>41143</c:v>
                </c:pt>
                <c:pt idx="205">
                  <c:v>41144</c:v>
                </c:pt>
                <c:pt idx="206">
                  <c:v>41145</c:v>
                </c:pt>
                <c:pt idx="207">
                  <c:v>41146</c:v>
                </c:pt>
                <c:pt idx="208">
                  <c:v>41147</c:v>
                </c:pt>
                <c:pt idx="209">
                  <c:v>41148</c:v>
                </c:pt>
                <c:pt idx="210">
                  <c:v>41149</c:v>
                </c:pt>
                <c:pt idx="211">
                  <c:v>41150</c:v>
                </c:pt>
                <c:pt idx="212">
                  <c:v>41151</c:v>
                </c:pt>
                <c:pt idx="213">
                  <c:v>41152</c:v>
                </c:pt>
                <c:pt idx="214">
                  <c:v>41153</c:v>
                </c:pt>
                <c:pt idx="215">
                  <c:v>41154</c:v>
                </c:pt>
                <c:pt idx="216">
                  <c:v>41155</c:v>
                </c:pt>
                <c:pt idx="217">
                  <c:v>41156</c:v>
                </c:pt>
                <c:pt idx="218">
                  <c:v>41157</c:v>
                </c:pt>
                <c:pt idx="219">
                  <c:v>41158</c:v>
                </c:pt>
                <c:pt idx="220">
                  <c:v>41159</c:v>
                </c:pt>
                <c:pt idx="221">
                  <c:v>41160</c:v>
                </c:pt>
                <c:pt idx="222">
                  <c:v>41161</c:v>
                </c:pt>
                <c:pt idx="223">
                  <c:v>41162</c:v>
                </c:pt>
                <c:pt idx="224">
                  <c:v>41163</c:v>
                </c:pt>
                <c:pt idx="225">
                  <c:v>41164</c:v>
                </c:pt>
                <c:pt idx="226">
                  <c:v>41165</c:v>
                </c:pt>
                <c:pt idx="227">
                  <c:v>41166</c:v>
                </c:pt>
                <c:pt idx="228">
                  <c:v>41167</c:v>
                </c:pt>
                <c:pt idx="229">
                  <c:v>41168</c:v>
                </c:pt>
                <c:pt idx="230">
                  <c:v>41169</c:v>
                </c:pt>
                <c:pt idx="231">
                  <c:v>41170</c:v>
                </c:pt>
                <c:pt idx="232">
                  <c:v>41171</c:v>
                </c:pt>
                <c:pt idx="233">
                  <c:v>41172</c:v>
                </c:pt>
                <c:pt idx="234">
                  <c:v>41173</c:v>
                </c:pt>
                <c:pt idx="235">
                  <c:v>41174</c:v>
                </c:pt>
                <c:pt idx="236">
                  <c:v>41175</c:v>
                </c:pt>
                <c:pt idx="237">
                  <c:v>41176</c:v>
                </c:pt>
                <c:pt idx="238">
                  <c:v>41177</c:v>
                </c:pt>
                <c:pt idx="239">
                  <c:v>41178</c:v>
                </c:pt>
                <c:pt idx="240">
                  <c:v>41179</c:v>
                </c:pt>
                <c:pt idx="241">
                  <c:v>41180</c:v>
                </c:pt>
                <c:pt idx="242">
                  <c:v>41181</c:v>
                </c:pt>
                <c:pt idx="243">
                  <c:v>41182</c:v>
                </c:pt>
                <c:pt idx="244">
                  <c:v>41183</c:v>
                </c:pt>
                <c:pt idx="245">
                  <c:v>41184</c:v>
                </c:pt>
                <c:pt idx="246">
                  <c:v>41185</c:v>
                </c:pt>
                <c:pt idx="247">
                  <c:v>41186</c:v>
                </c:pt>
                <c:pt idx="248">
                  <c:v>41187</c:v>
                </c:pt>
                <c:pt idx="249">
                  <c:v>41188</c:v>
                </c:pt>
                <c:pt idx="250">
                  <c:v>41189</c:v>
                </c:pt>
                <c:pt idx="251">
                  <c:v>41190</c:v>
                </c:pt>
                <c:pt idx="252">
                  <c:v>41191</c:v>
                </c:pt>
                <c:pt idx="253">
                  <c:v>41192</c:v>
                </c:pt>
                <c:pt idx="254">
                  <c:v>41193</c:v>
                </c:pt>
                <c:pt idx="255">
                  <c:v>41194</c:v>
                </c:pt>
                <c:pt idx="256">
                  <c:v>41195</c:v>
                </c:pt>
                <c:pt idx="257">
                  <c:v>41196</c:v>
                </c:pt>
                <c:pt idx="258">
                  <c:v>41197</c:v>
                </c:pt>
                <c:pt idx="259">
                  <c:v>41198</c:v>
                </c:pt>
                <c:pt idx="260">
                  <c:v>41199</c:v>
                </c:pt>
                <c:pt idx="261">
                  <c:v>41200</c:v>
                </c:pt>
                <c:pt idx="262">
                  <c:v>41201</c:v>
                </c:pt>
                <c:pt idx="263">
                  <c:v>41202</c:v>
                </c:pt>
                <c:pt idx="264">
                  <c:v>41203</c:v>
                </c:pt>
                <c:pt idx="265">
                  <c:v>41204</c:v>
                </c:pt>
                <c:pt idx="266">
                  <c:v>41205</c:v>
                </c:pt>
                <c:pt idx="267">
                  <c:v>41206</c:v>
                </c:pt>
                <c:pt idx="268">
                  <c:v>41207</c:v>
                </c:pt>
                <c:pt idx="269">
                  <c:v>41208</c:v>
                </c:pt>
                <c:pt idx="270">
                  <c:v>41209</c:v>
                </c:pt>
                <c:pt idx="271">
                  <c:v>41210</c:v>
                </c:pt>
                <c:pt idx="272">
                  <c:v>41211</c:v>
                </c:pt>
                <c:pt idx="273">
                  <c:v>41212</c:v>
                </c:pt>
                <c:pt idx="274">
                  <c:v>41213</c:v>
                </c:pt>
                <c:pt idx="275">
                  <c:v>41214</c:v>
                </c:pt>
                <c:pt idx="276">
                  <c:v>41215</c:v>
                </c:pt>
                <c:pt idx="277">
                  <c:v>41216</c:v>
                </c:pt>
                <c:pt idx="278">
                  <c:v>41217</c:v>
                </c:pt>
                <c:pt idx="279">
                  <c:v>41218</c:v>
                </c:pt>
                <c:pt idx="280">
                  <c:v>41219</c:v>
                </c:pt>
                <c:pt idx="281">
                  <c:v>41220</c:v>
                </c:pt>
                <c:pt idx="282">
                  <c:v>41221</c:v>
                </c:pt>
                <c:pt idx="283">
                  <c:v>41222</c:v>
                </c:pt>
                <c:pt idx="284">
                  <c:v>41223</c:v>
                </c:pt>
                <c:pt idx="285">
                  <c:v>41224</c:v>
                </c:pt>
                <c:pt idx="286">
                  <c:v>41225</c:v>
                </c:pt>
                <c:pt idx="287">
                  <c:v>41226</c:v>
                </c:pt>
                <c:pt idx="288">
                  <c:v>41227</c:v>
                </c:pt>
                <c:pt idx="289">
                  <c:v>41228</c:v>
                </c:pt>
                <c:pt idx="290">
                  <c:v>41229</c:v>
                </c:pt>
                <c:pt idx="291">
                  <c:v>41230</c:v>
                </c:pt>
                <c:pt idx="292">
                  <c:v>41231</c:v>
                </c:pt>
                <c:pt idx="293">
                  <c:v>41232</c:v>
                </c:pt>
                <c:pt idx="294">
                  <c:v>41233</c:v>
                </c:pt>
                <c:pt idx="295">
                  <c:v>41234</c:v>
                </c:pt>
                <c:pt idx="296">
                  <c:v>41235</c:v>
                </c:pt>
                <c:pt idx="297">
                  <c:v>41236</c:v>
                </c:pt>
                <c:pt idx="298">
                  <c:v>41237</c:v>
                </c:pt>
                <c:pt idx="299">
                  <c:v>41238</c:v>
                </c:pt>
                <c:pt idx="300">
                  <c:v>41239</c:v>
                </c:pt>
                <c:pt idx="301">
                  <c:v>41240</c:v>
                </c:pt>
                <c:pt idx="302">
                  <c:v>41241</c:v>
                </c:pt>
                <c:pt idx="303">
                  <c:v>41242</c:v>
                </c:pt>
                <c:pt idx="304">
                  <c:v>41243</c:v>
                </c:pt>
                <c:pt idx="305">
                  <c:v>41244</c:v>
                </c:pt>
                <c:pt idx="306">
                  <c:v>41245</c:v>
                </c:pt>
                <c:pt idx="307">
                  <c:v>41246</c:v>
                </c:pt>
                <c:pt idx="308">
                  <c:v>41247</c:v>
                </c:pt>
                <c:pt idx="309">
                  <c:v>41248</c:v>
                </c:pt>
                <c:pt idx="310">
                  <c:v>41249</c:v>
                </c:pt>
                <c:pt idx="311">
                  <c:v>41250</c:v>
                </c:pt>
                <c:pt idx="312">
                  <c:v>41251</c:v>
                </c:pt>
                <c:pt idx="313">
                  <c:v>41252</c:v>
                </c:pt>
                <c:pt idx="314">
                  <c:v>41253</c:v>
                </c:pt>
                <c:pt idx="315">
                  <c:v>41254</c:v>
                </c:pt>
                <c:pt idx="316">
                  <c:v>41255</c:v>
                </c:pt>
                <c:pt idx="317">
                  <c:v>41256</c:v>
                </c:pt>
                <c:pt idx="318">
                  <c:v>41257</c:v>
                </c:pt>
                <c:pt idx="319">
                  <c:v>41258</c:v>
                </c:pt>
                <c:pt idx="320">
                  <c:v>41259</c:v>
                </c:pt>
                <c:pt idx="321">
                  <c:v>41260</c:v>
                </c:pt>
                <c:pt idx="322">
                  <c:v>41261</c:v>
                </c:pt>
                <c:pt idx="323">
                  <c:v>41262</c:v>
                </c:pt>
                <c:pt idx="324">
                  <c:v>41263</c:v>
                </c:pt>
                <c:pt idx="325">
                  <c:v>41264</c:v>
                </c:pt>
                <c:pt idx="326">
                  <c:v>41265</c:v>
                </c:pt>
                <c:pt idx="327">
                  <c:v>41266</c:v>
                </c:pt>
                <c:pt idx="328">
                  <c:v>41267</c:v>
                </c:pt>
                <c:pt idx="329">
                  <c:v>41268</c:v>
                </c:pt>
                <c:pt idx="330">
                  <c:v>41269</c:v>
                </c:pt>
                <c:pt idx="331">
                  <c:v>41270</c:v>
                </c:pt>
                <c:pt idx="332">
                  <c:v>41271</c:v>
                </c:pt>
                <c:pt idx="333">
                  <c:v>41272</c:v>
                </c:pt>
                <c:pt idx="334">
                  <c:v>41273</c:v>
                </c:pt>
                <c:pt idx="335">
                  <c:v>41274</c:v>
                </c:pt>
                <c:pt idx="336">
                  <c:v>41275</c:v>
                </c:pt>
                <c:pt idx="337">
                  <c:v>41276</c:v>
                </c:pt>
                <c:pt idx="338">
                  <c:v>41277</c:v>
                </c:pt>
                <c:pt idx="339">
                  <c:v>41278</c:v>
                </c:pt>
                <c:pt idx="340">
                  <c:v>41279</c:v>
                </c:pt>
                <c:pt idx="341">
                  <c:v>41280</c:v>
                </c:pt>
                <c:pt idx="342">
                  <c:v>41281</c:v>
                </c:pt>
                <c:pt idx="343">
                  <c:v>41282</c:v>
                </c:pt>
                <c:pt idx="344">
                  <c:v>41283</c:v>
                </c:pt>
                <c:pt idx="345">
                  <c:v>41284</c:v>
                </c:pt>
                <c:pt idx="346">
                  <c:v>41285</c:v>
                </c:pt>
                <c:pt idx="347">
                  <c:v>41286</c:v>
                </c:pt>
                <c:pt idx="348">
                  <c:v>41287</c:v>
                </c:pt>
                <c:pt idx="349">
                  <c:v>41288</c:v>
                </c:pt>
                <c:pt idx="350">
                  <c:v>41289</c:v>
                </c:pt>
                <c:pt idx="351">
                  <c:v>41290</c:v>
                </c:pt>
                <c:pt idx="352">
                  <c:v>41291</c:v>
                </c:pt>
                <c:pt idx="353">
                  <c:v>41292</c:v>
                </c:pt>
                <c:pt idx="354">
                  <c:v>41293</c:v>
                </c:pt>
                <c:pt idx="355">
                  <c:v>41294</c:v>
                </c:pt>
                <c:pt idx="356">
                  <c:v>41295</c:v>
                </c:pt>
                <c:pt idx="357">
                  <c:v>41296</c:v>
                </c:pt>
                <c:pt idx="358">
                  <c:v>41297</c:v>
                </c:pt>
                <c:pt idx="359">
                  <c:v>41298</c:v>
                </c:pt>
                <c:pt idx="360">
                  <c:v>41299</c:v>
                </c:pt>
                <c:pt idx="361">
                  <c:v>41300</c:v>
                </c:pt>
                <c:pt idx="362">
                  <c:v>41301</c:v>
                </c:pt>
                <c:pt idx="363">
                  <c:v>41302</c:v>
                </c:pt>
                <c:pt idx="364">
                  <c:v>41303</c:v>
                </c:pt>
                <c:pt idx="365">
                  <c:v>41304</c:v>
                </c:pt>
                <c:pt idx="366">
                  <c:v>41305</c:v>
                </c:pt>
                <c:pt idx="367">
                  <c:v>41306</c:v>
                </c:pt>
                <c:pt idx="368">
                  <c:v>41307</c:v>
                </c:pt>
                <c:pt idx="369">
                  <c:v>41308</c:v>
                </c:pt>
                <c:pt idx="370">
                  <c:v>41309</c:v>
                </c:pt>
                <c:pt idx="371">
                  <c:v>41310</c:v>
                </c:pt>
                <c:pt idx="372">
                  <c:v>41311</c:v>
                </c:pt>
                <c:pt idx="373">
                  <c:v>41312</c:v>
                </c:pt>
                <c:pt idx="374">
                  <c:v>41313</c:v>
                </c:pt>
                <c:pt idx="375">
                  <c:v>41314</c:v>
                </c:pt>
                <c:pt idx="376">
                  <c:v>41315</c:v>
                </c:pt>
                <c:pt idx="377">
                  <c:v>41316</c:v>
                </c:pt>
                <c:pt idx="378">
                  <c:v>41317</c:v>
                </c:pt>
                <c:pt idx="379">
                  <c:v>41318</c:v>
                </c:pt>
                <c:pt idx="380">
                  <c:v>41319</c:v>
                </c:pt>
                <c:pt idx="381">
                  <c:v>41320</c:v>
                </c:pt>
                <c:pt idx="382">
                  <c:v>41321</c:v>
                </c:pt>
                <c:pt idx="383">
                  <c:v>41322</c:v>
                </c:pt>
                <c:pt idx="384">
                  <c:v>41323</c:v>
                </c:pt>
                <c:pt idx="385">
                  <c:v>41324</c:v>
                </c:pt>
                <c:pt idx="386">
                  <c:v>41325</c:v>
                </c:pt>
                <c:pt idx="387">
                  <c:v>41326</c:v>
                </c:pt>
                <c:pt idx="388">
                  <c:v>41327</c:v>
                </c:pt>
                <c:pt idx="389">
                  <c:v>41328</c:v>
                </c:pt>
                <c:pt idx="390">
                  <c:v>41329</c:v>
                </c:pt>
                <c:pt idx="391">
                  <c:v>41330</c:v>
                </c:pt>
                <c:pt idx="392">
                  <c:v>41331</c:v>
                </c:pt>
                <c:pt idx="393">
                  <c:v>41332</c:v>
                </c:pt>
                <c:pt idx="394">
                  <c:v>41333</c:v>
                </c:pt>
                <c:pt idx="395">
                  <c:v>41334</c:v>
                </c:pt>
                <c:pt idx="396">
                  <c:v>41335</c:v>
                </c:pt>
                <c:pt idx="397">
                  <c:v>41336</c:v>
                </c:pt>
                <c:pt idx="398">
                  <c:v>41337</c:v>
                </c:pt>
                <c:pt idx="399">
                  <c:v>41338</c:v>
                </c:pt>
                <c:pt idx="400">
                  <c:v>41339</c:v>
                </c:pt>
                <c:pt idx="401">
                  <c:v>41340</c:v>
                </c:pt>
                <c:pt idx="402">
                  <c:v>41341</c:v>
                </c:pt>
                <c:pt idx="403">
                  <c:v>41342</c:v>
                </c:pt>
                <c:pt idx="404">
                  <c:v>41343</c:v>
                </c:pt>
                <c:pt idx="405">
                  <c:v>41344</c:v>
                </c:pt>
                <c:pt idx="406">
                  <c:v>41345</c:v>
                </c:pt>
                <c:pt idx="407">
                  <c:v>41346</c:v>
                </c:pt>
                <c:pt idx="408">
                  <c:v>41347</c:v>
                </c:pt>
                <c:pt idx="409">
                  <c:v>41348</c:v>
                </c:pt>
                <c:pt idx="410">
                  <c:v>41349</c:v>
                </c:pt>
                <c:pt idx="411">
                  <c:v>41350</c:v>
                </c:pt>
                <c:pt idx="412">
                  <c:v>41351</c:v>
                </c:pt>
                <c:pt idx="413">
                  <c:v>41352</c:v>
                </c:pt>
                <c:pt idx="414">
                  <c:v>41353</c:v>
                </c:pt>
                <c:pt idx="415">
                  <c:v>41354</c:v>
                </c:pt>
                <c:pt idx="416">
                  <c:v>41355</c:v>
                </c:pt>
                <c:pt idx="417">
                  <c:v>41356</c:v>
                </c:pt>
                <c:pt idx="418">
                  <c:v>41357</c:v>
                </c:pt>
                <c:pt idx="419">
                  <c:v>41358</c:v>
                </c:pt>
                <c:pt idx="420">
                  <c:v>41359</c:v>
                </c:pt>
                <c:pt idx="421">
                  <c:v>41360</c:v>
                </c:pt>
                <c:pt idx="422">
                  <c:v>41361</c:v>
                </c:pt>
                <c:pt idx="423">
                  <c:v>41362</c:v>
                </c:pt>
                <c:pt idx="424">
                  <c:v>41363</c:v>
                </c:pt>
                <c:pt idx="425">
                  <c:v>41364</c:v>
                </c:pt>
                <c:pt idx="426">
                  <c:v>41365</c:v>
                </c:pt>
                <c:pt idx="427">
                  <c:v>41366</c:v>
                </c:pt>
                <c:pt idx="428">
                  <c:v>41367</c:v>
                </c:pt>
                <c:pt idx="429">
                  <c:v>41368</c:v>
                </c:pt>
                <c:pt idx="430">
                  <c:v>41370</c:v>
                </c:pt>
                <c:pt idx="431">
                  <c:v>41371</c:v>
                </c:pt>
                <c:pt idx="432">
                  <c:v>41372</c:v>
                </c:pt>
                <c:pt idx="433">
                  <c:v>41373</c:v>
                </c:pt>
                <c:pt idx="434">
                  <c:v>41374</c:v>
                </c:pt>
                <c:pt idx="435">
                  <c:v>41375</c:v>
                </c:pt>
                <c:pt idx="436">
                  <c:v>41376</c:v>
                </c:pt>
                <c:pt idx="437">
                  <c:v>41377</c:v>
                </c:pt>
                <c:pt idx="438">
                  <c:v>41378</c:v>
                </c:pt>
                <c:pt idx="439">
                  <c:v>41379</c:v>
                </c:pt>
                <c:pt idx="440">
                  <c:v>41380</c:v>
                </c:pt>
                <c:pt idx="441">
                  <c:v>41381</c:v>
                </c:pt>
                <c:pt idx="442">
                  <c:v>41382</c:v>
                </c:pt>
                <c:pt idx="443">
                  <c:v>41383</c:v>
                </c:pt>
                <c:pt idx="444">
                  <c:v>41384</c:v>
                </c:pt>
                <c:pt idx="445">
                  <c:v>41385</c:v>
                </c:pt>
                <c:pt idx="446">
                  <c:v>41386</c:v>
                </c:pt>
                <c:pt idx="447">
                  <c:v>41387</c:v>
                </c:pt>
                <c:pt idx="448">
                  <c:v>41388</c:v>
                </c:pt>
                <c:pt idx="449">
                  <c:v>41389</c:v>
                </c:pt>
                <c:pt idx="450">
                  <c:v>41390</c:v>
                </c:pt>
                <c:pt idx="451">
                  <c:v>41391</c:v>
                </c:pt>
                <c:pt idx="452">
                  <c:v>41392</c:v>
                </c:pt>
                <c:pt idx="453">
                  <c:v>41393</c:v>
                </c:pt>
                <c:pt idx="454">
                  <c:v>41394</c:v>
                </c:pt>
                <c:pt idx="455">
                  <c:v>41395</c:v>
                </c:pt>
                <c:pt idx="456">
                  <c:v>41396</c:v>
                </c:pt>
                <c:pt idx="457">
                  <c:v>41397</c:v>
                </c:pt>
                <c:pt idx="458">
                  <c:v>41398</c:v>
                </c:pt>
                <c:pt idx="459">
                  <c:v>41399</c:v>
                </c:pt>
                <c:pt idx="460">
                  <c:v>41400</c:v>
                </c:pt>
                <c:pt idx="461">
                  <c:v>41401</c:v>
                </c:pt>
                <c:pt idx="462">
                  <c:v>41402</c:v>
                </c:pt>
                <c:pt idx="463">
                  <c:v>41403</c:v>
                </c:pt>
                <c:pt idx="464">
                  <c:v>41404</c:v>
                </c:pt>
                <c:pt idx="465">
                  <c:v>41405</c:v>
                </c:pt>
                <c:pt idx="466">
                  <c:v>41406</c:v>
                </c:pt>
                <c:pt idx="467">
                  <c:v>41407</c:v>
                </c:pt>
                <c:pt idx="468">
                  <c:v>41408</c:v>
                </c:pt>
                <c:pt idx="469">
                  <c:v>41409</c:v>
                </c:pt>
                <c:pt idx="470">
                  <c:v>41410</c:v>
                </c:pt>
                <c:pt idx="471">
                  <c:v>41411</c:v>
                </c:pt>
                <c:pt idx="472">
                  <c:v>41412</c:v>
                </c:pt>
                <c:pt idx="473">
                  <c:v>41413</c:v>
                </c:pt>
                <c:pt idx="474">
                  <c:v>41414</c:v>
                </c:pt>
                <c:pt idx="475">
                  <c:v>41415</c:v>
                </c:pt>
                <c:pt idx="476">
                  <c:v>41416</c:v>
                </c:pt>
                <c:pt idx="477">
                  <c:v>41417</c:v>
                </c:pt>
                <c:pt idx="478">
                  <c:v>41418</c:v>
                </c:pt>
                <c:pt idx="479">
                  <c:v>41419</c:v>
                </c:pt>
                <c:pt idx="480">
                  <c:v>41420</c:v>
                </c:pt>
                <c:pt idx="481">
                  <c:v>41421</c:v>
                </c:pt>
                <c:pt idx="482">
                  <c:v>41422</c:v>
                </c:pt>
                <c:pt idx="483">
                  <c:v>41423</c:v>
                </c:pt>
                <c:pt idx="484">
                  <c:v>41424</c:v>
                </c:pt>
                <c:pt idx="485">
                  <c:v>41425</c:v>
                </c:pt>
                <c:pt idx="486">
                  <c:v>41426</c:v>
                </c:pt>
                <c:pt idx="487">
                  <c:v>41427</c:v>
                </c:pt>
                <c:pt idx="488">
                  <c:v>41428</c:v>
                </c:pt>
                <c:pt idx="489">
                  <c:v>41429</c:v>
                </c:pt>
                <c:pt idx="490">
                  <c:v>41430</c:v>
                </c:pt>
                <c:pt idx="491">
                  <c:v>41431</c:v>
                </c:pt>
                <c:pt idx="492">
                  <c:v>41432</c:v>
                </c:pt>
                <c:pt idx="493">
                  <c:v>41433</c:v>
                </c:pt>
                <c:pt idx="494">
                  <c:v>41434</c:v>
                </c:pt>
                <c:pt idx="495">
                  <c:v>41435</c:v>
                </c:pt>
                <c:pt idx="496">
                  <c:v>41436</c:v>
                </c:pt>
                <c:pt idx="497">
                  <c:v>41437</c:v>
                </c:pt>
                <c:pt idx="498">
                  <c:v>41438</c:v>
                </c:pt>
                <c:pt idx="499">
                  <c:v>41439</c:v>
                </c:pt>
                <c:pt idx="500">
                  <c:v>41440</c:v>
                </c:pt>
                <c:pt idx="501">
                  <c:v>41441</c:v>
                </c:pt>
                <c:pt idx="502">
                  <c:v>41442</c:v>
                </c:pt>
                <c:pt idx="503">
                  <c:v>41443</c:v>
                </c:pt>
                <c:pt idx="504">
                  <c:v>41444</c:v>
                </c:pt>
                <c:pt idx="505">
                  <c:v>41445</c:v>
                </c:pt>
                <c:pt idx="506">
                  <c:v>41446</c:v>
                </c:pt>
                <c:pt idx="507">
                  <c:v>41447</c:v>
                </c:pt>
                <c:pt idx="508">
                  <c:v>41448</c:v>
                </c:pt>
                <c:pt idx="509">
                  <c:v>41449</c:v>
                </c:pt>
                <c:pt idx="510">
                  <c:v>41450</c:v>
                </c:pt>
                <c:pt idx="511">
                  <c:v>41451</c:v>
                </c:pt>
                <c:pt idx="512">
                  <c:v>41452</c:v>
                </c:pt>
                <c:pt idx="513">
                  <c:v>41453</c:v>
                </c:pt>
                <c:pt idx="514">
                  <c:v>41454</c:v>
                </c:pt>
                <c:pt idx="515">
                  <c:v>41455</c:v>
                </c:pt>
                <c:pt idx="516">
                  <c:v>41456</c:v>
                </c:pt>
                <c:pt idx="517">
                  <c:v>41457</c:v>
                </c:pt>
                <c:pt idx="518">
                  <c:v>41458</c:v>
                </c:pt>
                <c:pt idx="519">
                  <c:v>41459</c:v>
                </c:pt>
                <c:pt idx="520">
                  <c:v>41460</c:v>
                </c:pt>
                <c:pt idx="521">
                  <c:v>41461</c:v>
                </c:pt>
                <c:pt idx="522">
                  <c:v>41462</c:v>
                </c:pt>
                <c:pt idx="523">
                  <c:v>41463</c:v>
                </c:pt>
                <c:pt idx="524">
                  <c:v>41464</c:v>
                </c:pt>
                <c:pt idx="525">
                  <c:v>41465</c:v>
                </c:pt>
                <c:pt idx="526">
                  <c:v>41466</c:v>
                </c:pt>
                <c:pt idx="527">
                  <c:v>41467</c:v>
                </c:pt>
                <c:pt idx="528">
                  <c:v>41468</c:v>
                </c:pt>
                <c:pt idx="529">
                  <c:v>41469</c:v>
                </c:pt>
                <c:pt idx="530">
                  <c:v>41470</c:v>
                </c:pt>
                <c:pt idx="531">
                  <c:v>41471</c:v>
                </c:pt>
                <c:pt idx="532">
                  <c:v>41472</c:v>
                </c:pt>
                <c:pt idx="533">
                  <c:v>41473</c:v>
                </c:pt>
                <c:pt idx="534">
                  <c:v>41474</c:v>
                </c:pt>
                <c:pt idx="535">
                  <c:v>41475</c:v>
                </c:pt>
                <c:pt idx="536">
                  <c:v>41476</c:v>
                </c:pt>
                <c:pt idx="537">
                  <c:v>41477</c:v>
                </c:pt>
                <c:pt idx="538">
                  <c:v>41478</c:v>
                </c:pt>
                <c:pt idx="539">
                  <c:v>41479</c:v>
                </c:pt>
                <c:pt idx="540">
                  <c:v>41480</c:v>
                </c:pt>
                <c:pt idx="541">
                  <c:v>41481</c:v>
                </c:pt>
                <c:pt idx="542">
                  <c:v>41482</c:v>
                </c:pt>
                <c:pt idx="543">
                  <c:v>41483</c:v>
                </c:pt>
                <c:pt idx="544">
                  <c:v>41484</c:v>
                </c:pt>
                <c:pt idx="545">
                  <c:v>41485</c:v>
                </c:pt>
                <c:pt idx="546">
                  <c:v>41486</c:v>
                </c:pt>
                <c:pt idx="547">
                  <c:v>41487</c:v>
                </c:pt>
                <c:pt idx="548">
                  <c:v>41488</c:v>
                </c:pt>
                <c:pt idx="549">
                  <c:v>41489</c:v>
                </c:pt>
                <c:pt idx="550">
                  <c:v>41490</c:v>
                </c:pt>
                <c:pt idx="551">
                  <c:v>41491</c:v>
                </c:pt>
                <c:pt idx="552">
                  <c:v>41492</c:v>
                </c:pt>
                <c:pt idx="553">
                  <c:v>41493</c:v>
                </c:pt>
                <c:pt idx="554">
                  <c:v>41494</c:v>
                </c:pt>
                <c:pt idx="555">
                  <c:v>41495</c:v>
                </c:pt>
                <c:pt idx="556">
                  <c:v>41496</c:v>
                </c:pt>
                <c:pt idx="557">
                  <c:v>41497</c:v>
                </c:pt>
                <c:pt idx="558">
                  <c:v>41498</c:v>
                </c:pt>
                <c:pt idx="559">
                  <c:v>41499</c:v>
                </c:pt>
                <c:pt idx="560">
                  <c:v>41500</c:v>
                </c:pt>
                <c:pt idx="561">
                  <c:v>41501</c:v>
                </c:pt>
                <c:pt idx="562">
                  <c:v>41502</c:v>
                </c:pt>
                <c:pt idx="563">
                  <c:v>41503</c:v>
                </c:pt>
                <c:pt idx="564">
                  <c:v>41504</c:v>
                </c:pt>
                <c:pt idx="565">
                  <c:v>41505</c:v>
                </c:pt>
                <c:pt idx="566">
                  <c:v>41506</c:v>
                </c:pt>
                <c:pt idx="567">
                  <c:v>41507</c:v>
                </c:pt>
                <c:pt idx="568">
                  <c:v>41508</c:v>
                </c:pt>
                <c:pt idx="569">
                  <c:v>41509</c:v>
                </c:pt>
                <c:pt idx="570">
                  <c:v>41510</c:v>
                </c:pt>
                <c:pt idx="571">
                  <c:v>41511</c:v>
                </c:pt>
                <c:pt idx="572">
                  <c:v>41512</c:v>
                </c:pt>
                <c:pt idx="573">
                  <c:v>41513</c:v>
                </c:pt>
                <c:pt idx="574">
                  <c:v>41514</c:v>
                </c:pt>
                <c:pt idx="575">
                  <c:v>41515</c:v>
                </c:pt>
                <c:pt idx="576">
                  <c:v>41516</c:v>
                </c:pt>
                <c:pt idx="577">
                  <c:v>41517</c:v>
                </c:pt>
                <c:pt idx="578">
                  <c:v>41518</c:v>
                </c:pt>
                <c:pt idx="579">
                  <c:v>41519</c:v>
                </c:pt>
                <c:pt idx="580">
                  <c:v>41520</c:v>
                </c:pt>
                <c:pt idx="581">
                  <c:v>41521</c:v>
                </c:pt>
                <c:pt idx="582">
                  <c:v>41522</c:v>
                </c:pt>
                <c:pt idx="583">
                  <c:v>41523</c:v>
                </c:pt>
                <c:pt idx="584">
                  <c:v>41524</c:v>
                </c:pt>
                <c:pt idx="585">
                  <c:v>41525</c:v>
                </c:pt>
                <c:pt idx="586">
                  <c:v>41526</c:v>
                </c:pt>
                <c:pt idx="587">
                  <c:v>41527</c:v>
                </c:pt>
                <c:pt idx="588">
                  <c:v>41528</c:v>
                </c:pt>
                <c:pt idx="589">
                  <c:v>41529</c:v>
                </c:pt>
                <c:pt idx="590">
                  <c:v>41530</c:v>
                </c:pt>
                <c:pt idx="591">
                  <c:v>41531</c:v>
                </c:pt>
                <c:pt idx="592">
                  <c:v>41532</c:v>
                </c:pt>
                <c:pt idx="593">
                  <c:v>41533</c:v>
                </c:pt>
                <c:pt idx="594">
                  <c:v>41534</c:v>
                </c:pt>
                <c:pt idx="595">
                  <c:v>41535</c:v>
                </c:pt>
                <c:pt idx="596">
                  <c:v>41536</c:v>
                </c:pt>
                <c:pt idx="597">
                  <c:v>41537</c:v>
                </c:pt>
                <c:pt idx="598">
                  <c:v>41538</c:v>
                </c:pt>
                <c:pt idx="599">
                  <c:v>41539</c:v>
                </c:pt>
                <c:pt idx="600">
                  <c:v>41540</c:v>
                </c:pt>
                <c:pt idx="601">
                  <c:v>41541</c:v>
                </c:pt>
                <c:pt idx="602">
                  <c:v>41542</c:v>
                </c:pt>
                <c:pt idx="603">
                  <c:v>41543</c:v>
                </c:pt>
                <c:pt idx="604">
                  <c:v>41544</c:v>
                </c:pt>
                <c:pt idx="605">
                  <c:v>41545</c:v>
                </c:pt>
                <c:pt idx="606">
                  <c:v>41546</c:v>
                </c:pt>
                <c:pt idx="607">
                  <c:v>41547</c:v>
                </c:pt>
                <c:pt idx="608">
                  <c:v>41548</c:v>
                </c:pt>
                <c:pt idx="609">
                  <c:v>41549</c:v>
                </c:pt>
                <c:pt idx="610">
                  <c:v>41550</c:v>
                </c:pt>
                <c:pt idx="611">
                  <c:v>41551</c:v>
                </c:pt>
                <c:pt idx="612">
                  <c:v>41552</c:v>
                </c:pt>
                <c:pt idx="613">
                  <c:v>41553</c:v>
                </c:pt>
                <c:pt idx="614">
                  <c:v>41554</c:v>
                </c:pt>
                <c:pt idx="615">
                  <c:v>41555</c:v>
                </c:pt>
                <c:pt idx="616">
                  <c:v>41556</c:v>
                </c:pt>
                <c:pt idx="617">
                  <c:v>41557</c:v>
                </c:pt>
                <c:pt idx="618">
                  <c:v>41558</c:v>
                </c:pt>
                <c:pt idx="619">
                  <c:v>41559</c:v>
                </c:pt>
                <c:pt idx="620">
                  <c:v>41560</c:v>
                </c:pt>
                <c:pt idx="621">
                  <c:v>41561</c:v>
                </c:pt>
                <c:pt idx="622">
                  <c:v>41562</c:v>
                </c:pt>
                <c:pt idx="623">
                  <c:v>41563</c:v>
                </c:pt>
                <c:pt idx="624">
                  <c:v>41564</c:v>
                </c:pt>
                <c:pt idx="625">
                  <c:v>41565</c:v>
                </c:pt>
                <c:pt idx="626">
                  <c:v>41566</c:v>
                </c:pt>
                <c:pt idx="627">
                  <c:v>41567</c:v>
                </c:pt>
                <c:pt idx="628">
                  <c:v>41568</c:v>
                </c:pt>
                <c:pt idx="629">
                  <c:v>41569</c:v>
                </c:pt>
                <c:pt idx="630">
                  <c:v>41570</c:v>
                </c:pt>
                <c:pt idx="631">
                  <c:v>41571</c:v>
                </c:pt>
                <c:pt idx="632">
                  <c:v>41572</c:v>
                </c:pt>
                <c:pt idx="633">
                  <c:v>41573</c:v>
                </c:pt>
                <c:pt idx="634">
                  <c:v>41574</c:v>
                </c:pt>
                <c:pt idx="635">
                  <c:v>41575</c:v>
                </c:pt>
                <c:pt idx="636">
                  <c:v>41576</c:v>
                </c:pt>
                <c:pt idx="637">
                  <c:v>41577</c:v>
                </c:pt>
                <c:pt idx="638">
                  <c:v>41578</c:v>
                </c:pt>
                <c:pt idx="639">
                  <c:v>41579</c:v>
                </c:pt>
                <c:pt idx="640">
                  <c:v>41580</c:v>
                </c:pt>
                <c:pt idx="641">
                  <c:v>41581</c:v>
                </c:pt>
                <c:pt idx="642">
                  <c:v>41582</c:v>
                </c:pt>
                <c:pt idx="643">
                  <c:v>41583</c:v>
                </c:pt>
                <c:pt idx="644">
                  <c:v>41584</c:v>
                </c:pt>
                <c:pt idx="645">
                  <c:v>41585</c:v>
                </c:pt>
                <c:pt idx="646">
                  <c:v>41586</c:v>
                </c:pt>
                <c:pt idx="647">
                  <c:v>41587</c:v>
                </c:pt>
                <c:pt idx="648">
                  <c:v>41588</c:v>
                </c:pt>
                <c:pt idx="649">
                  <c:v>41589</c:v>
                </c:pt>
                <c:pt idx="650">
                  <c:v>41590</c:v>
                </c:pt>
                <c:pt idx="651">
                  <c:v>41591</c:v>
                </c:pt>
                <c:pt idx="652">
                  <c:v>41592</c:v>
                </c:pt>
                <c:pt idx="653">
                  <c:v>41593</c:v>
                </c:pt>
                <c:pt idx="654">
                  <c:v>41594</c:v>
                </c:pt>
                <c:pt idx="655">
                  <c:v>41595</c:v>
                </c:pt>
                <c:pt idx="656">
                  <c:v>41596</c:v>
                </c:pt>
                <c:pt idx="657">
                  <c:v>41597</c:v>
                </c:pt>
                <c:pt idx="658">
                  <c:v>41598</c:v>
                </c:pt>
                <c:pt idx="659">
                  <c:v>41599</c:v>
                </c:pt>
                <c:pt idx="660">
                  <c:v>41600</c:v>
                </c:pt>
                <c:pt idx="661">
                  <c:v>41601</c:v>
                </c:pt>
                <c:pt idx="662">
                  <c:v>41602</c:v>
                </c:pt>
                <c:pt idx="663">
                  <c:v>41603</c:v>
                </c:pt>
                <c:pt idx="664">
                  <c:v>41604</c:v>
                </c:pt>
                <c:pt idx="665">
                  <c:v>41605</c:v>
                </c:pt>
                <c:pt idx="666">
                  <c:v>41606</c:v>
                </c:pt>
                <c:pt idx="667">
                  <c:v>41607</c:v>
                </c:pt>
                <c:pt idx="668">
                  <c:v>41608</c:v>
                </c:pt>
                <c:pt idx="669">
                  <c:v>41609</c:v>
                </c:pt>
                <c:pt idx="670">
                  <c:v>41610</c:v>
                </c:pt>
                <c:pt idx="671">
                  <c:v>41611</c:v>
                </c:pt>
                <c:pt idx="672">
                  <c:v>41612</c:v>
                </c:pt>
                <c:pt idx="673">
                  <c:v>41613</c:v>
                </c:pt>
                <c:pt idx="674">
                  <c:v>41614</c:v>
                </c:pt>
                <c:pt idx="675">
                  <c:v>41615</c:v>
                </c:pt>
                <c:pt idx="676">
                  <c:v>41616</c:v>
                </c:pt>
                <c:pt idx="677">
                  <c:v>41617</c:v>
                </c:pt>
                <c:pt idx="678">
                  <c:v>41618</c:v>
                </c:pt>
                <c:pt idx="679">
                  <c:v>41619</c:v>
                </c:pt>
                <c:pt idx="680">
                  <c:v>41620</c:v>
                </c:pt>
                <c:pt idx="681">
                  <c:v>41621</c:v>
                </c:pt>
                <c:pt idx="682">
                  <c:v>41622</c:v>
                </c:pt>
                <c:pt idx="683">
                  <c:v>41623</c:v>
                </c:pt>
                <c:pt idx="684">
                  <c:v>41624</c:v>
                </c:pt>
                <c:pt idx="685">
                  <c:v>41625</c:v>
                </c:pt>
                <c:pt idx="686">
                  <c:v>41626</c:v>
                </c:pt>
                <c:pt idx="687">
                  <c:v>41627</c:v>
                </c:pt>
                <c:pt idx="688">
                  <c:v>41628</c:v>
                </c:pt>
                <c:pt idx="689">
                  <c:v>41629</c:v>
                </c:pt>
                <c:pt idx="690">
                  <c:v>41630</c:v>
                </c:pt>
                <c:pt idx="691">
                  <c:v>41631</c:v>
                </c:pt>
                <c:pt idx="692">
                  <c:v>41632</c:v>
                </c:pt>
                <c:pt idx="693">
                  <c:v>41633</c:v>
                </c:pt>
                <c:pt idx="694">
                  <c:v>41634</c:v>
                </c:pt>
                <c:pt idx="695">
                  <c:v>41635</c:v>
                </c:pt>
                <c:pt idx="696">
                  <c:v>41636</c:v>
                </c:pt>
                <c:pt idx="697">
                  <c:v>41637</c:v>
                </c:pt>
                <c:pt idx="698">
                  <c:v>41638</c:v>
                </c:pt>
                <c:pt idx="699">
                  <c:v>41639</c:v>
                </c:pt>
                <c:pt idx="700">
                  <c:v>41640</c:v>
                </c:pt>
                <c:pt idx="701">
                  <c:v>41641</c:v>
                </c:pt>
                <c:pt idx="702">
                  <c:v>41642</c:v>
                </c:pt>
                <c:pt idx="703">
                  <c:v>41643</c:v>
                </c:pt>
                <c:pt idx="704">
                  <c:v>41644</c:v>
                </c:pt>
                <c:pt idx="705">
                  <c:v>41645</c:v>
                </c:pt>
                <c:pt idx="706">
                  <c:v>41646</c:v>
                </c:pt>
                <c:pt idx="707">
                  <c:v>41647</c:v>
                </c:pt>
                <c:pt idx="708">
                  <c:v>41648</c:v>
                </c:pt>
                <c:pt idx="709">
                  <c:v>41649</c:v>
                </c:pt>
                <c:pt idx="710">
                  <c:v>41650</c:v>
                </c:pt>
                <c:pt idx="711">
                  <c:v>41651</c:v>
                </c:pt>
                <c:pt idx="712">
                  <c:v>41652</c:v>
                </c:pt>
                <c:pt idx="713">
                  <c:v>41653</c:v>
                </c:pt>
                <c:pt idx="714">
                  <c:v>41654</c:v>
                </c:pt>
                <c:pt idx="715">
                  <c:v>41655</c:v>
                </c:pt>
                <c:pt idx="716">
                  <c:v>41656</c:v>
                </c:pt>
                <c:pt idx="717">
                  <c:v>41657</c:v>
                </c:pt>
                <c:pt idx="718">
                  <c:v>41658</c:v>
                </c:pt>
                <c:pt idx="719">
                  <c:v>41659</c:v>
                </c:pt>
                <c:pt idx="720">
                  <c:v>41660</c:v>
                </c:pt>
                <c:pt idx="721">
                  <c:v>41661</c:v>
                </c:pt>
                <c:pt idx="722">
                  <c:v>41662</c:v>
                </c:pt>
                <c:pt idx="723">
                  <c:v>41663</c:v>
                </c:pt>
                <c:pt idx="724">
                  <c:v>41664</c:v>
                </c:pt>
                <c:pt idx="725">
                  <c:v>41665</c:v>
                </c:pt>
                <c:pt idx="726">
                  <c:v>41666</c:v>
                </c:pt>
                <c:pt idx="727">
                  <c:v>41667</c:v>
                </c:pt>
                <c:pt idx="728">
                  <c:v>41668</c:v>
                </c:pt>
                <c:pt idx="729">
                  <c:v>41669</c:v>
                </c:pt>
                <c:pt idx="730">
                  <c:v>41670</c:v>
                </c:pt>
                <c:pt idx="731">
                  <c:v>41671</c:v>
                </c:pt>
                <c:pt idx="732">
                  <c:v>41672</c:v>
                </c:pt>
                <c:pt idx="733">
                  <c:v>41673</c:v>
                </c:pt>
                <c:pt idx="734">
                  <c:v>41674</c:v>
                </c:pt>
                <c:pt idx="735">
                  <c:v>41675</c:v>
                </c:pt>
                <c:pt idx="736">
                  <c:v>41676</c:v>
                </c:pt>
                <c:pt idx="737">
                  <c:v>41677</c:v>
                </c:pt>
                <c:pt idx="738">
                  <c:v>41678</c:v>
                </c:pt>
                <c:pt idx="739">
                  <c:v>41679</c:v>
                </c:pt>
                <c:pt idx="740">
                  <c:v>41680</c:v>
                </c:pt>
                <c:pt idx="741">
                  <c:v>41681</c:v>
                </c:pt>
                <c:pt idx="742">
                  <c:v>41682</c:v>
                </c:pt>
                <c:pt idx="743">
                  <c:v>41683</c:v>
                </c:pt>
                <c:pt idx="744">
                  <c:v>41684</c:v>
                </c:pt>
                <c:pt idx="745">
                  <c:v>41685</c:v>
                </c:pt>
                <c:pt idx="746">
                  <c:v>41686</c:v>
                </c:pt>
                <c:pt idx="747">
                  <c:v>41687</c:v>
                </c:pt>
                <c:pt idx="748">
                  <c:v>41688</c:v>
                </c:pt>
                <c:pt idx="749">
                  <c:v>41689</c:v>
                </c:pt>
                <c:pt idx="750">
                  <c:v>41690</c:v>
                </c:pt>
                <c:pt idx="751">
                  <c:v>41691</c:v>
                </c:pt>
                <c:pt idx="752">
                  <c:v>41692</c:v>
                </c:pt>
                <c:pt idx="753">
                  <c:v>41693</c:v>
                </c:pt>
                <c:pt idx="754">
                  <c:v>41694</c:v>
                </c:pt>
                <c:pt idx="755">
                  <c:v>41695</c:v>
                </c:pt>
                <c:pt idx="756">
                  <c:v>41696</c:v>
                </c:pt>
                <c:pt idx="757">
                  <c:v>41697</c:v>
                </c:pt>
                <c:pt idx="758">
                  <c:v>41698</c:v>
                </c:pt>
                <c:pt idx="759">
                  <c:v>41699</c:v>
                </c:pt>
                <c:pt idx="760">
                  <c:v>41700</c:v>
                </c:pt>
                <c:pt idx="761">
                  <c:v>41701</c:v>
                </c:pt>
                <c:pt idx="762">
                  <c:v>41702</c:v>
                </c:pt>
                <c:pt idx="763">
                  <c:v>41703</c:v>
                </c:pt>
                <c:pt idx="764">
                  <c:v>41704</c:v>
                </c:pt>
                <c:pt idx="765">
                  <c:v>41705</c:v>
                </c:pt>
                <c:pt idx="766">
                  <c:v>41706</c:v>
                </c:pt>
                <c:pt idx="767">
                  <c:v>41707</c:v>
                </c:pt>
                <c:pt idx="768">
                  <c:v>41708</c:v>
                </c:pt>
                <c:pt idx="769">
                  <c:v>41709</c:v>
                </c:pt>
                <c:pt idx="770">
                  <c:v>41710</c:v>
                </c:pt>
                <c:pt idx="771">
                  <c:v>41711</c:v>
                </c:pt>
                <c:pt idx="772">
                  <c:v>41712</c:v>
                </c:pt>
                <c:pt idx="773">
                  <c:v>41713</c:v>
                </c:pt>
                <c:pt idx="774">
                  <c:v>41714</c:v>
                </c:pt>
                <c:pt idx="775">
                  <c:v>41715</c:v>
                </c:pt>
                <c:pt idx="776">
                  <c:v>41716</c:v>
                </c:pt>
                <c:pt idx="777">
                  <c:v>41717</c:v>
                </c:pt>
                <c:pt idx="778">
                  <c:v>41718</c:v>
                </c:pt>
                <c:pt idx="779">
                  <c:v>41719</c:v>
                </c:pt>
                <c:pt idx="780">
                  <c:v>41720</c:v>
                </c:pt>
                <c:pt idx="781">
                  <c:v>41721</c:v>
                </c:pt>
                <c:pt idx="782">
                  <c:v>41722</c:v>
                </c:pt>
                <c:pt idx="783">
                  <c:v>41723</c:v>
                </c:pt>
                <c:pt idx="784">
                  <c:v>41724</c:v>
                </c:pt>
                <c:pt idx="785">
                  <c:v>41725</c:v>
                </c:pt>
                <c:pt idx="786">
                  <c:v>41726</c:v>
                </c:pt>
                <c:pt idx="787">
                  <c:v>41727</c:v>
                </c:pt>
                <c:pt idx="788">
                  <c:v>41728</c:v>
                </c:pt>
                <c:pt idx="789">
                  <c:v>41729</c:v>
                </c:pt>
                <c:pt idx="790">
                  <c:v>41730</c:v>
                </c:pt>
                <c:pt idx="791">
                  <c:v>41731</c:v>
                </c:pt>
                <c:pt idx="792">
                  <c:v>41732</c:v>
                </c:pt>
                <c:pt idx="793">
                  <c:v>41733</c:v>
                </c:pt>
                <c:pt idx="794">
                  <c:v>41734</c:v>
                </c:pt>
                <c:pt idx="795">
                  <c:v>41735</c:v>
                </c:pt>
                <c:pt idx="796">
                  <c:v>41736</c:v>
                </c:pt>
                <c:pt idx="797">
                  <c:v>41737</c:v>
                </c:pt>
                <c:pt idx="798">
                  <c:v>41738</c:v>
                </c:pt>
                <c:pt idx="799">
                  <c:v>41739</c:v>
                </c:pt>
                <c:pt idx="800">
                  <c:v>41740</c:v>
                </c:pt>
                <c:pt idx="801">
                  <c:v>41741</c:v>
                </c:pt>
                <c:pt idx="802">
                  <c:v>41742</c:v>
                </c:pt>
                <c:pt idx="803">
                  <c:v>41743</c:v>
                </c:pt>
                <c:pt idx="804">
                  <c:v>41744</c:v>
                </c:pt>
                <c:pt idx="805">
                  <c:v>41745</c:v>
                </c:pt>
                <c:pt idx="806">
                  <c:v>41746</c:v>
                </c:pt>
                <c:pt idx="807">
                  <c:v>41747</c:v>
                </c:pt>
                <c:pt idx="808">
                  <c:v>41748</c:v>
                </c:pt>
                <c:pt idx="809">
                  <c:v>41749</c:v>
                </c:pt>
                <c:pt idx="810">
                  <c:v>41750</c:v>
                </c:pt>
                <c:pt idx="811">
                  <c:v>41751</c:v>
                </c:pt>
                <c:pt idx="812">
                  <c:v>41752</c:v>
                </c:pt>
                <c:pt idx="813">
                  <c:v>41753</c:v>
                </c:pt>
                <c:pt idx="814">
                  <c:v>41754</c:v>
                </c:pt>
                <c:pt idx="815">
                  <c:v>41755</c:v>
                </c:pt>
                <c:pt idx="816">
                  <c:v>41756</c:v>
                </c:pt>
                <c:pt idx="817">
                  <c:v>41757</c:v>
                </c:pt>
                <c:pt idx="818">
                  <c:v>41758</c:v>
                </c:pt>
                <c:pt idx="819">
                  <c:v>41759</c:v>
                </c:pt>
                <c:pt idx="820">
                  <c:v>41760</c:v>
                </c:pt>
                <c:pt idx="821">
                  <c:v>41761</c:v>
                </c:pt>
                <c:pt idx="822">
                  <c:v>41762</c:v>
                </c:pt>
                <c:pt idx="823">
                  <c:v>41763</c:v>
                </c:pt>
                <c:pt idx="824">
                  <c:v>41764</c:v>
                </c:pt>
                <c:pt idx="825">
                  <c:v>41765</c:v>
                </c:pt>
                <c:pt idx="826">
                  <c:v>41766</c:v>
                </c:pt>
                <c:pt idx="827">
                  <c:v>41767</c:v>
                </c:pt>
                <c:pt idx="828">
                  <c:v>41768</c:v>
                </c:pt>
                <c:pt idx="829">
                  <c:v>41769</c:v>
                </c:pt>
                <c:pt idx="830">
                  <c:v>41770</c:v>
                </c:pt>
                <c:pt idx="831">
                  <c:v>41771</c:v>
                </c:pt>
                <c:pt idx="832">
                  <c:v>41772</c:v>
                </c:pt>
                <c:pt idx="833">
                  <c:v>41773</c:v>
                </c:pt>
                <c:pt idx="834">
                  <c:v>41774</c:v>
                </c:pt>
                <c:pt idx="835">
                  <c:v>41775</c:v>
                </c:pt>
                <c:pt idx="836">
                  <c:v>41776</c:v>
                </c:pt>
                <c:pt idx="837">
                  <c:v>41777</c:v>
                </c:pt>
                <c:pt idx="838">
                  <c:v>41778</c:v>
                </c:pt>
                <c:pt idx="839">
                  <c:v>41779</c:v>
                </c:pt>
                <c:pt idx="840">
                  <c:v>41780</c:v>
                </c:pt>
                <c:pt idx="841">
                  <c:v>41781</c:v>
                </c:pt>
                <c:pt idx="842">
                  <c:v>41782</c:v>
                </c:pt>
                <c:pt idx="843">
                  <c:v>41783</c:v>
                </c:pt>
                <c:pt idx="844">
                  <c:v>41784</c:v>
                </c:pt>
                <c:pt idx="845">
                  <c:v>41785</c:v>
                </c:pt>
                <c:pt idx="846">
                  <c:v>41786</c:v>
                </c:pt>
                <c:pt idx="847">
                  <c:v>41787</c:v>
                </c:pt>
                <c:pt idx="848">
                  <c:v>41788</c:v>
                </c:pt>
                <c:pt idx="849">
                  <c:v>41789</c:v>
                </c:pt>
                <c:pt idx="850">
                  <c:v>41790</c:v>
                </c:pt>
                <c:pt idx="851">
                  <c:v>41791</c:v>
                </c:pt>
                <c:pt idx="852">
                  <c:v>41792</c:v>
                </c:pt>
                <c:pt idx="853">
                  <c:v>41793</c:v>
                </c:pt>
                <c:pt idx="854">
                  <c:v>41794</c:v>
                </c:pt>
                <c:pt idx="855">
                  <c:v>41795</c:v>
                </c:pt>
                <c:pt idx="856">
                  <c:v>41796</c:v>
                </c:pt>
                <c:pt idx="857">
                  <c:v>41797</c:v>
                </c:pt>
                <c:pt idx="858">
                  <c:v>41798</c:v>
                </c:pt>
                <c:pt idx="859">
                  <c:v>41799</c:v>
                </c:pt>
                <c:pt idx="860">
                  <c:v>41800</c:v>
                </c:pt>
                <c:pt idx="861">
                  <c:v>41801</c:v>
                </c:pt>
                <c:pt idx="862">
                  <c:v>41802</c:v>
                </c:pt>
                <c:pt idx="863">
                  <c:v>41803</c:v>
                </c:pt>
                <c:pt idx="864">
                  <c:v>41804</c:v>
                </c:pt>
                <c:pt idx="865">
                  <c:v>41805</c:v>
                </c:pt>
                <c:pt idx="866">
                  <c:v>41806</c:v>
                </c:pt>
                <c:pt idx="867">
                  <c:v>41807</c:v>
                </c:pt>
                <c:pt idx="868">
                  <c:v>41808</c:v>
                </c:pt>
                <c:pt idx="869">
                  <c:v>41809</c:v>
                </c:pt>
                <c:pt idx="870">
                  <c:v>41810</c:v>
                </c:pt>
                <c:pt idx="871">
                  <c:v>41811</c:v>
                </c:pt>
                <c:pt idx="872">
                  <c:v>41812</c:v>
                </c:pt>
                <c:pt idx="873">
                  <c:v>41813</c:v>
                </c:pt>
                <c:pt idx="874">
                  <c:v>41814</c:v>
                </c:pt>
                <c:pt idx="875">
                  <c:v>41815</c:v>
                </c:pt>
                <c:pt idx="876">
                  <c:v>41816</c:v>
                </c:pt>
                <c:pt idx="877">
                  <c:v>41817</c:v>
                </c:pt>
                <c:pt idx="878">
                  <c:v>41818</c:v>
                </c:pt>
                <c:pt idx="879">
                  <c:v>41819</c:v>
                </c:pt>
                <c:pt idx="880">
                  <c:v>41820</c:v>
                </c:pt>
                <c:pt idx="881">
                  <c:v>41821</c:v>
                </c:pt>
                <c:pt idx="882">
                  <c:v>41822</c:v>
                </c:pt>
                <c:pt idx="883">
                  <c:v>41823</c:v>
                </c:pt>
                <c:pt idx="884">
                  <c:v>41824</c:v>
                </c:pt>
                <c:pt idx="885">
                  <c:v>41825</c:v>
                </c:pt>
                <c:pt idx="886">
                  <c:v>41826</c:v>
                </c:pt>
                <c:pt idx="887">
                  <c:v>41827</c:v>
                </c:pt>
                <c:pt idx="888">
                  <c:v>41828</c:v>
                </c:pt>
                <c:pt idx="889">
                  <c:v>41829</c:v>
                </c:pt>
                <c:pt idx="890">
                  <c:v>41830</c:v>
                </c:pt>
                <c:pt idx="891">
                  <c:v>41831</c:v>
                </c:pt>
                <c:pt idx="892">
                  <c:v>41832</c:v>
                </c:pt>
                <c:pt idx="893">
                  <c:v>41833</c:v>
                </c:pt>
                <c:pt idx="894">
                  <c:v>41834</c:v>
                </c:pt>
                <c:pt idx="895">
                  <c:v>41835</c:v>
                </c:pt>
                <c:pt idx="896">
                  <c:v>41836</c:v>
                </c:pt>
                <c:pt idx="897">
                  <c:v>41837</c:v>
                </c:pt>
                <c:pt idx="898">
                  <c:v>41838</c:v>
                </c:pt>
                <c:pt idx="899">
                  <c:v>41839</c:v>
                </c:pt>
                <c:pt idx="900">
                  <c:v>41840</c:v>
                </c:pt>
                <c:pt idx="901">
                  <c:v>41841</c:v>
                </c:pt>
                <c:pt idx="902">
                  <c:v>41842</c:v>
                </c:pt>
                <c:pt idx="903">
                  <c:v>41843</c:v>
                </c:pt>
                <c:pt idx="904">
                  <c:v>41844</c:v>
                </c:pt>
                <c:pt idx="905">
                  <c:v>41845</c:v>
                </c:pt>
                <c:pt idx="906">
                  <c:v>41846</c:v>
                </c:pt>
                <c:pt idx="907">
                  <c:v>41847</c:v>
                </c:pt>
                <c:pt idx="908">
                  <c:v>41848</c:v>
                </c:pt>
                <c:pt idx="909">
                  <c:v>41849</c:v>
                </c:pt>
                <c:pt idx="910">
                  <c:v>41850</c:v>
                </c:pt>
                <c:pt idx="911">
                  <c:v>41851</c:v>
                </c:pt>
                <c:pt idx="912">
                  <c:v>41852</c:v>
                </c:pt>
                <c:pt idx="913">
                  <c:v>41853</c:v>
                </c:pt>
                <c:pt idx="914">
                  <c:v>41854</c:v>
                </c:pt>
                <c:pt idx="915">
                  <c:v>41855</c:v>
                </c:pt>
                <c:pt idx="916">
                  <c:v>41856</c:v>
                </c:pt>
                <c:pt idx="917">
                  <c:v>41857</c:v>
                </c:pt>
                <c:pt idx="918">
                  <c:v>41858</c:v>
                </c:pt>
                <c:pt idx="919">
                  <c:v>41859</c:v>
                </c:pt>
                <c:pt idx="920">
                  <c:v>41860</c:v>
                </c:pt>
                <c:pt idx="921">
                  <c:v>41861</c:v>
                </c:pt>
                <c:pt idx="922">
                  <c:v>41862</c:v>
                </c:pt>
                <c:pt idx="923">
                  <c:v>41863</c:v>
                </c:pt>
                <c:pt idx="924">
                  <c:v>41864</c:v>
                </c:pt>
                <c:pt idx="925">
                  <c:v>41865</c:v>
                </c:pt>
                <c:pt idx="926">
                  <c:v>41866</c:v>
                </c:pt>
                <c:pt idx="927">
                  <c:v>41867</c:v>
                </c:pt>
                <c:pt idx="928">
                  <c:v>41868</c:v>
                </c:pt>
                <c:pt idx="929">
                  <c:v>41869</c:v>
                </c:pt>
                <c:pt idx="930">
                  <c:v>41870</c:v>
                </c:pt>
                <c:pt idx="931">
                  <c:v>41871</c:v>
                </c:pt>
                <c:pt idx="932">
                  <c:v>41872</c:v>
                </c:pt>
                <c:pt idx="933">
                  <c:v>41873</c:v>
                </c:pt>
                <c:pt idx="934">
                  <c:v>41874</c:v>
                </c:pt>
                <c:pt idx="935">
                  <c:v>41875</c:v>
                </c:pt>
                <c:pt idx="936">
                  <c:v>41876</c:v>
                </c:pt>
                <c:pt idx="937">
                  <c:v>41877</c:v>
                </c:pt>
                <c:pt idx="938">
                  <c:v>41878</c:v>
                </c:pt>
                <c:pt idx="939">
                  <c:v>41879</c:v>
                </c:pt>
                <c:pt idx="940">
                  <c:v>41880</c:v>
                </c:pt>
                <c:pt idx="941">
                  <c:v>41881</c:v>
                </c:pt>
                <c:pt idx="942">
                  <c:v>41882</c:v>
                </c:pt>
                <c:pt idx="943">
                  <c:v>41883</c:v>
                </c:pt>
                <c:pt idx="944">
                  <c:v>41884</c:v>
                </c:pt>
                <c:pt idx="945">
                  <c:v>41885</c:v>
                </c:pt>
                <c:pt idx="946">
                  <c:v>41886</c:v>
                </c:pt>
                <c:pt idx="947">
                  <c:v>41887</c:v>
                </c:pt>
                <c:pt idx="948">
                  <c:v>41888</c:v>
                </c:pt>
                <c:pt idx="949">
                  <c:v>41889</c:v>
                </c:pt>
                <c:pt idx="950">
                  <c:v>41890</c:v>
                </c:pt>
                <c:pt idx="951">
                  <c:v>41891</c:v>
                </c:pt>
                <c:pt idx="952">
                  <c:v>41892</c:v>
                </c:pt>
                <c:pt idx="953">
                  <c:v>41893</c:v>
                </c:pt>
                <c:pt idx="954">
                  <c:v>41894</c:v>
                </c:pt>
                <c:pt idx="955">
                  <c:v>41895</c:v>
                </c:pt>
                <c:pt idx="956">
                  <c:v>41896</c:v>
                </c:pt>
                <c:pt idx="957">
                  <c:v>41897</c:v>
                </c:pt>
                <c:pt idx="958">
                  <c:v>41898</c:v>
                </c:pt>
                <c:pt idx="959">
                  <c:v>41899</c:v>
                </c:pt>
                <c:pt idx="960">
                  <c:v>41900</c:v>
                </c:pt>
                <c:pt idx="961">
                  <c:v>41901</c:v>
                </c:pt>
                <c:pt idx="962">
                  <c:v>41902</c:v>
                </c:pt>
                <c:pt idx="963">
                  <c:v>41903</c:v>
                </c:pt>
                <c:pt idx="964">
                  <c:v>41904</c:v>
                </c:pt>
                <c:pt idx="965">
                  <c:v>41905</c:v>
                </c:pt>
                <c:pt idx="966">
                  <c:v>41906</c:v>
                </c:pt>
                <c:pt idx="967">
                  <c:v>41907</c:v>
                </c:pt>
                <c:pt idx="968">
                  <c:v>41908</c:v>
                </c:pt>
                <c:pt idx="969">
                  <c:v>41909</c:v>
                </c:pt>
                <c:pt idx="970">
                  <c:v>41910</c:v>
                </c:pt>
                <c:pt idx="971">
                  <c:v>41911</c:v>
                </c:pt>
                <c:pt idx="972">
                  <c:v>41912</c:v>
                </c:pt>
                <c:pt idx="973">
                  <c:v>41913</c:v>
                </c:pt>
                <c:pt idx="974">
                  <c:v>41914</c:v>
                </c:pt>
                <c:pt idx="975">
                  <c:v>41915</c:v>
                </c:pt>
                <c:pt idx="976">
                  <c:v>41916</c:v>
                </c:pt>
                <c:pt idx="977">
                  <c:v>41917</c:v>
                </c:pt>
                <c:pt idx="978">
                  <c:v>41918</c:v>
                </c:pt>
                <c:pt idx="979">
                  <c:v>41919</c:v>
                </c:pt>
                <c:pt idx="980">
                  <c:v>41920</c:v>
                </c:pt>
                <c:pt idx="981">
                  <c:v>41921</c:v>
                </c:pt>
                <c:pt idx="982">
                  <c:v>41922</c:v>
                </c:pt>
                <c:pt idx="983">
                  <c:v>41923</c:v>
                </c:pt>
                <c:pt idx="984">
                  <c:v>41924</c:v>
                </c:pt>
                <c:pt idx="985">
                  <c:v>41925</c:v>
                </c:pt>
                <c:pt idx="986">
                  <c:v>41926</c:v>
                </c:pt>
                <c:pt idx="987">
                  <c:v>41927</c:v>
                </c:pt>
                <c:pt idx="988">
                  <c:v>41928</c:v>
                </c:pt>
                <c:pt idx="989">
                  <c:v>41929</c:v>
                </c:pt>
                <c:pt idx="990">
                  <c:v>41930</c:v>
                </c:pt>
                <c:pt idx="991">
                  <c:v>41931</c:v>
                </c:pt>
                <c:pt idx="992">
                  <c:v>41932</c:v>
                </c:pt>
                <c:pt idx="993">
                  <c:v>41933</c:v>
                </c:pt>
                <c:pt idx="994">
                  <c:v>41934</c:v>
                </c:pt>
                <c:pt idx="995">
                  <c:v>41935</c:v>
                </c:pt>
                <c:pt idx="996">
                  <c:v>41936</c:v>
                </c:pt>
                <c:pt idx="997">
                  <c:v>41937</c:v>
                </c:pt>
                <c:pt idx="998">
                  <c:v>41938</c:v>
                </c:pt>
                <c:pt idx="999">
                  <c:v>41939</c:v>
                </c:pt>
                <c:pt idx="1000">
                  <c:v>41940</c:v>
                </c:pt>
                <c:pt idx="1001">
                  <c:v>41941</c:v>
                </c:pt>
                <c:pt idx="1002">
                  <c:v>41942</c:v>
                </c:pt>
                <c:pt idx="1003">
                  <c:v>41943</c:v>
                </c:pt>
                <c:pt idx="1004">
                  <c:v>41944</c:v>
                </c:pt>
                <c:pt idx="1005">
                  <c:v>41945</c:v>
                </c:pt>
                <c:pt idx="1006">
                  <c:v>41946</c:v>
                </c:pt>
                <c:pt idx="1007">
                  <c:v>41947</c:v>
                </c:pt>
                <c:pt idx="1008">
                  <c:v>41948</c:v>
                </c:pt>
                <c:pt idx="1009">
                  <c:v>41949</c:v>
                </c:pt>
                <c:pt idx="1010">
                  <c:v>41950</c:v>
                </c:pt>
                <c:pt idx="1011">
                  <c:v>41951</c:v>
                </c:pt>
                <c:pt idx="1012">
                  <c:v>41952</c:v>
                </c:pt>
                <c:pt idx="1013">
                  <c:v>41953</c:v>
                </c:pt>
                <c:pt idx="1014">
                  <c:v>41954</c:v>
                </c:pt>
                <c:pt idx="1015">
                  <c:v>41955</c:v>
                </c:pt>
                <c:pt idx="1016">
                  <c:v>41956</c:v>
                </c:pt>
                <c:pt idx="1017">
                  <c:v>41957</c:v>
                </c:pt>
                <c:pt idx="1018">
                  <c:v>41958</c:v>
                </c:pt>
                <c:pt idx="1019">
                  <c:v>41959</c:v>
                </c:pt>
                <c:pt idx="1020">
                  <c:v>41960</c:v>
                </c:pt>
                <c:pt idx="1021">
                  <c:v>41961</c:v>
                </c:pt>
                <c:pt idx="1022">
                  <c:v>41962</c:v>
                </c:pt>
                <c:pt idx="1023">
                  <c:v>41963</c:v>
                </c:pt>
                <c:pt idx="1024">
                  <c:v>41964</c:v>
                </c:pt>
                <c:pt idx="1025">
                  <c:v>41965</c:v>
                </c:pt>
                <c:pt idx="1026">
                  <c:v>41966</c:v>
                </c:pt>
                <c:pt idx="1027">
                  <c:v>41967</c:v>
                </c:pt>
                <c:pt idx="1028">
                  <c:v>41968</c:v>
                </c:pt>
                <c:pt idx="1029">
                  <c:v>41969</c:v>
                </c:pt>
                <c:pt idx="1030">
                  <c:v>41970</c:v>
                </c:pt>
                <c:pt idx="1031">
                  <c:v>41971</c:v>
                </c:pt>
                <c:pt idx="1032">
                  <c:v>41972</c:v>
                </c:pt>
                <c:pt idx="1033">
                  <c:v>41973</c:v>
                </c:pt>
                <c:pt idx="1034">
                  <c:v>41974</c:v>
                </c:pt>
                <c:pt idx="1035">
                  <c:v>41975</c:v>
                </c:pt>
                <c:pt idx="1036">
                  <c:v>41976</c:v>
                </c:pt>
                <c:pt idx="1037">
                  <c:v>41977</c:v>
                </c:pt>
                <c:pt idx="1038">
                  <c:v>41978</c:v>
                </c:pt>
                <c:pt idx="1039">
                  <c:v>41979</c:v>
                </c:pt>
                <c:pt idx="1040">
                  <c:v>41980</c:v>
                </c:pt>
                <c:pt idx="1041">
                  <c:v>41981</c:v>
                </c:pt>
                <c:pt idx="1042">
                  <c:v>41982</c:v>
                </c:pt>
                <c:pt idx="1043">
                  <c:v>41983</c:v>
                </c:pt>
                <c:pt idx="1044">
                  <c:v>41984</c:v>
                </c:pt>
                <c:pt idx="1045">
                  <c:v>41985</c:v>
                </c:pt>
                <c:pt idx="1046">
                  <c:v>41986</c:v>
                </c:pt>
                <c:pt idx="1047">
                  <c:v>41987</c:v>
                </c:pt>
                <c:pt idx="1048">
                  <c:v>41988</c:v>
                </c:pt>
                <c:pt idx="1049">
                  <c:v>41989</c:v>
                </c:pt>
                <c:pt idx="1050">
                  <c:v>41990</c:v>
                </c:pt>
                <c:pt idx="1051">
                  <c:v>41991</c:v>
                </c:pt>
                <c:pt idx="1052">
                  <c:v>41992</c:v>
                </c:pt>
                <c:pt idx="1053">
                  <c:v>41993</c:v>
                </c:pt>
                <c:pt idx="1054">
                  <c:v>41994</c:v>
                </c:pt>
                <c:pt idx="1055">
                  <c:v>41995</c:v>
                </c:pt>
                <c:pt idx="1056">
                  <c:v>41996</c:v>
                </c:pt>
                <c:pt idx="1057">
                  <c:v>41997</c:v>
                </c:pt>
                <c:pt idx="1058">
                  <c:v>41998</c:v>
                </c:pt>
                <c:pt idx="1059">
                  <c:v>41999</c:v>
                </c:pt>
                <c:pt idx="1060">
                  <c:v>42000</c:v>
                </c:pt>
                <c:pt idx="1061">
                  <c:v>42001</c:v>
                </c:pt>
                <c:pt idx="1062">
                  <c:v>42002</c:v>
                </c:pt>
                <c:pt idx="1063">
                  <c:v>42003</c:v>
                </c:pt>
                <c:pt idx="1064">
                  <c:v>42004</c:v>
                </c:pt>
                <c:pt idx="1065">
                  <c:v>42005</c:v>
                </c:pt>
                <c:pt idx="1066">
                  <c:v>42006</c:v>
                </c:pt>
                <c:pt idx="1067">
                  <c:v>42007</c:v>
                </c:pt>
                <c:pt idx="1068">
                  <c:v>42008</c:v>
                </c:pt>
                <c:pt idx="1069">
                  <c:v>42009</c:v>
                </c:pt>
                <c:pt idx="1070">
                  <c:v>42010</c:v>
                </c:pt>
                <c:pt idx="1071">
                  <c:v>42011</c:v>
                </c:pt>
                <c:pt idx="1072">
                  <c:v>42012</c:v>
                </c:pt>
                <c:pt idx="1073">
                  <c:v>42013</c:v>
                </c:pt>
                <c:pt idx="1074">
                  <c:v>42014</c:v>
                </c:pt>
                <c:pt idx="1075">
                  <c:v>42015</c:v>
                </c:pt>
                <c:pt idx="1076">
                  <c:v>42016</c:v>
                </c:pt>
                <c:pt idx="1077">
                  <c:v>42017</c:v>
                </c:pt>
                <c:pt idx="1078">
                  <c:v>42018</c:v>
                </c:pt>
                <c:pt idx="1079">
                  <c:v>42019</c:v>
                </c:pt>
                <c:pt idx="1080">
                  <c:v>42020</c:v>
                </c:pt>
                <c:pt idx="1081">
                  <c:v>42021</c:v>
                </c:pt>
                <c:pt idx="1082">
                  <c:v>42022</c:v>
                </c:pt>
                <c:pt idx="1083">
                  <c:v>42023</c:v>
                </c:pt>
                <c:pt idx="1084">
                  <c:v>42024</c:v>
                </c:pt>
                <c:pt idx="1085">
                  <c:v>42025</c:v>
                </c:pt>
                <c:pt idx="1086">
                  <c:v>42026</c:v>
                </c:pt>
                <c:pt idx="1087">
                  <c:v>42027</c:v>
                </c:pt>
                <c:pt idx="1088">
                  <c:v>42028</c:v>
                </c:pt>
                <c:pt idx="1089">
                  <c:v>42029</c:v>
                </c:pt>
                <c:pt idx="1090">
                  <c:v>42030</c:v>
                </c:pt>
                <c:pt idx="1091">
                  <c:v>42031</c:v>
                </c:pt>
                <c:pt idx="1092">
                  <c:v>42032</c:v>
                </c:pt>
                <c:pt idx="1093">
                  <c:v>42033</c:v>
                </c:pt>
                <c:pt idx="1094">
                  <c:v>42034</c:v>
                </c:pt>
                <c:pt idx="1095">
                  <c:v>42035</c:v>
                </c:pt>
                <c:pt idx="1096">
                  <c:v>42036</c:v>
                </c:pt>
                <c:pt idx="1097">
                  <c:v>42037</c:v>
                </c:pt>
                <c:pt idx="1098">
                  <c:v>42038</c:v>
                </c:pt>
                <c:pt idx="1099">
                  <c:v>42039</c:v>
                </c:pt>
                <c:pt idx="1100">
                  <c:v>42040</c:v>
                </c:pt>
                <c:pt idx="1101">
                  <c:v>42041</c:v>
                </c:pt>
                <c:pt idx="1102">
                  <c:v>42042</c:v>
                </c:pt>
                <c:pt idx="1103">
                  <c:v>42043</c:v>
                </c:pt>
                <c:pt idx="1104">
                  <c:v>42044</c:v>
                </c:pt>
                <c:pt idx="1105">
                  <c:v>42045</c:v>
                </c:pt>
                <c:pt idx="1106">
                  <c:v>42046</c:v>
                </c:pt>
                <c:pt idx="1107">
                  <c:v>42047</c:v>
                </c:pt>
                <c:pt idx="1108">
                  <c:v>42048</c:v>
                </c:pt>
                <c:pt idx="1109">
                  <c:v>42049</c:v>
                </c:pt>
                <c:pt idx="1110">
                  <c:v>42050</c:v>
                </c:pt>
                <c:pt idx="1111">
                  <c:v>42051</c:v>
                </c:pt>
                <c:pt idx="1112">
                  <c:v>42052</c:v>
                </c:pt>
                <c:pt idx="1113">
                  <c:v>42053</c:v>
                </c:pt>
                <c:pt idx="1114">
                  <c:v>42054</c:v>
                </c:pt>
                <c:pt idx="1115">
                  <c:v>42055</c:v>
                </c:pt>
                <c:pt idx="1116">
                  <c:v>42056</c:v>
                </c:pt>
                <c:pt idx="1117">
                  <c:v>42057</c:v>
                </c:pt>
                <c:pt idx="1118">
                  <c:v>42058</c:v>
                </c:pt>
                <c:pt idx="1119">
                  <c:v>42059</c:v>
                </c:pt>
                <c:pt idx="1120">
                  <c:v>42060</c:v>
                </c:pt>
                <c:pt idx="1121">
                  <c:v>42061</c:v>
                </c:pt>
                <c:pt idx="1122">
                  <c:v>42062</c:v>
                </c:pt>
                <c:pt idx="1123">
                  <c:v>42063</c:v>
                </c:pt>
                <c:pt idx="1124">
                  <c:v>42064</c:v>
                </c:pt>
                <c:pt idx="1125">
                  <c:v>42065</c:v>
                </c:pt>
                <c:pt idx="1126">
                  <c:v>42066</c:v>
                </c:pt>
                <c:pt idx="1127">
                  <c:v>42067</c:v>
                </c:pt>
                <c:pt idx="1128">
                  <c:v>42068</c:v>
                </c:pt>
                <c:pt idx="1129">
                  <c:v>42069</c:v>
                </c:pt>
                <c:pt idx="1130">
                  <c:v>42070</c:v>
                </c:pt>
                <c:pt idx="1131">
                  <c:v>42071</c:v>
                </c:pt>
                <c:pt idx="1132">
                  <c:v>42072</c:v>
                </c:pt>
                <c:pt idx="1133">
                  <c:v>42073</c:v>
                </c:pt>
                <c:pt idx="1134">
                  <c:v>42074</c:v>
                </c:pt>
                <c:pt idx="1135">
                  <c:v>42075</c:v>
                </c:pt>
                <c:pt idx="1136">
                  <c:v>42076</c:v>
                </c:pt>
                <c:pt idx="1137">
                  <c:v>42077</c:v>
                </c:pt>
                <c:pt idx="1138">
                  <c:v>42078</c:v>
                </c:pt>
                <c:pt idx="1139">
                  <c:v>42079</c:v>
                </c:pt>
                <c:pt idx="1140">
                  <c:v>42080</c:v>
                </c:pt>
                <c:pt idx="1141">
                  <c:v>42081</c:v>
                </c:pt>
                <c:pt idx="1142">
                  <c:v>42082</c:v>
                </c:pt>
                <c:pt idx="1143">
                  <c:v>42083</c:v>
                </c:pt>
                <c:pt idx="1144">
                  <c:v>42084</c:v>
                </c:pt>
                <c:pt idx="1145">
                  <c:v>42085</c:v>
                </c:pt>
                <c:pt idx="1146">
                  <c:v>42086</c:v>
                </c:pt>
                <c:pt idx="1147">
                  <c:v>42087</c:v>
                </c:pt>
                <c:pt idx="1148">
                  <c:v>42088</c:v>
                </c:pt>
                <c:pt idx="1149">
                  <c:v>42089</c:v>
                </c:pt>
                <c:pt idx="1150">
                  <c:v>42090</c:v>
                </c:pt>
                <c:pt idx="1151">
                  <c:v>42091</c:v>
                </c:pt>
                <c:pt idx="1152">
                  <c:v>42092</c:v>
                </c:pt>
                <c:pt idx="1153">
                  <c:v>42093</c:v>
                </c:pt>
                <c:pt idx="1154">
                  <c:v>42094</c:v>
                </c:pt>
                <c:pt idx="1155">
                  <c:v>42095</c:v>
                </c:pt>
                <c:pt idx="1156">
                  <c:v>42096</c:v>
                </c:pt>
                <c:pt idx="1157">
                  <c:v>42097</c:v>
                </c:pt>
                <c:pt idx="1158">
                  <c:v>42098</c:v>
                </c:pt>
                <c:pt idx="1159">
                  <c:v>42099</c:v>
                </c:pt>
                <c:pt idx="1160">
                  <c:v>42100</c:v>
                </c:pt>
                <c:pt idx="1161">
                  <c:v>42101</c:v>
                </c:pt>
                <c:pt idx="1162">
                  <c:v>42102</c:v>
                </c:pt>
                <c:pt idx="1163">
                  <c:v>42103</c:v>
                </c:pt>
                <c:pt idx="1164">
                  <c:v>42104</c:v>
                </c:pt>
                <c:pt idx="1165">
                  <c:v>42105</c:v>
                </c:pt>
                <c:pt idx="1166">
                  <c:v>42106</c:v>
                </c:pt>
                <c:pt idx="1167">
                  <c:v>42107</c:v>
                </c:pt>
                <c:pt idx="1168">
                  <c:v>42108</c:v>
                </c:pt>
                <c:pt idx="1169">
                  <c:v>42109</c:v>
                </c:pt>
                <c:pt idx="1170">
                  <c:v>42110</c:v>
                </c:pt>
                <c:pt idx="1171">
                  <c:v>42111</c:v>
                </c:pt>
                <c:pt idx="1172">
                  <c:v>42112</c:v>
                </c:pt>
                <c:pt idx="1173">
                  <c:v>42113</c:v>
                </c:pt>
                <c:pt idx="1174">
                  <c:v>42114</c:v>
                </c:pt>
                <c:pt idx="1175">
                  <c:v>42115</c:v>
                </c:pt>
                <c:pt idx="1176">
                  <c:v>42116</c:v>
                </c:pt>
                <c:pt idx="1177">
                  <c:v>42117</c:v>
                </c:pt>
                <c:pt idx="1178">
                  <c:v>42118</c:v>
                </c:pt>
                <c:pt idx="1179">
                  <c:v>42119</c:v>
                </c:pt>
                <c:pt idx="1180">
                  <c:v>42120</c:v>
                </c:pt>
                <c:pt idx="1181">
                  <c:v>42121</c:v>
                </c:pt>
                <c:pt idx="1182">
                  <c:v>42122</c:v>
                </c:pt>
                <c:pt idx="1183">
                  <c:v>42123</c:v>
                </c:pt>
                <c:pt idx="1184">
                  <c:v>42124</c:v>
                </c:pt>
                <c:pt idx="1185">
                  <c:v>42125</c:v>
                </c:pt>
                <c:pt idx="1186">
                  <c:v>42126</c:v>
                </c:pt>
                <c:pt idx="1187">
                  <c:v>42127</c:v>
                </c:pt>
                <c:pt idx="1188">
                  <c:v>42128</c:v>
                </c:pt>
                <c:pt idx="1189">
                  <c:v>42129</c:v>
                </c:pt>
                <c:pt idx="1190">
                  <c:v>42130</c:v>
                </c:pt>
                <c:pt idx="1191">
                  <c:v>42131</c:v>
                </c:pt>
                <c:pt idx="1192">
                  <c:v>42132</c:v>
                </c:pt>
                <c:pt idx="1193">
                  <c:v>42133</c:v>
                </c:pt>
                <c:pt idx="1194">
                  <c:v>42134</c:v>
                </c:pt>
                <c:pt idx="1195">
                  <c:v>42135</c:v>
                </c:pt>
                <c:pt idx="1196">
                  <c:v>42136</c:v>
                </c:pt>
                <c:pt idx="1197">
                  <c:v>42137</c:v>
                </c:pt>
                <c:pt idx="1198">
                  <c:v>42138</c:v>
                </c:pt>
                <c:pt idx="1199">
                  <c:v>42139</c:v>
                </c:pt>
                <c:pt idx="1200">
                  <c:v>42140</c:v>
                </c:pt>
                <c:pt idx="1201">
                  <c:v>42141</c:v>
                </c:pt>
                <c:pt idx="1202">
                  <c:v>42142</c:v>
                </c:pt>
                <c:pt idx="1203">
                  <c:v>42143</c:v>
                </c:pt>
                <c:pt idx="1204">
                  <c:v>42144</c:v>
                </c:pt>
                <c:pt idx="1205">
                  <c:v>42145</c:v>
                </c:pt>
                <c:pt idx="1206">
                  <c:v>42146</c:v>
                </c:pt>
                <c:pt idx="1207">
                  <c:v>42147</c:v>
                </c:pt>
                <c:pt idx="1208">
                  <c:v>42148</c:v>
                </c:pt>
                <c:pt idx="1209">
                  <c:v>42149</c:v>
                </c:pt>
                <c:pt idx="1210">
                  <c:v>42150</c:v>
                </c:pt>
                <c:pt idx="1211">
                  <c:v>42151</c:v>
                </c:pt>
                <c:pt idx="1212">
                  <c:v>42152</c:v>
                </c:pt>
                <c:pt idx="1213">
                  <c:v>42153</c:v>
                </c:pt>
                <c:pt idx="1214">
                  <c:v>42154</c:v>
                </c:pt>
                <c:pt idx="1215">
                  <c:v>42155</c:v>
                </c:pt>
                <c:pt idx="1216">
                  <c:v>42156</c:v>
                </c:pt>
                <c:pt idx="1217">
                  <c:v>42157</c:v>
                </c:pt>
                <c:pt idx="1218">
                  <c:v>42158</c:v>
                </c:pt>
                <c:pt idx="1219">
                  <c:v>42159</c:v>
                </c:pt>
                <c:pt idx="1220">
                  <c:v>42160</c:v>
                </c:pt>
                <c:pt idx="1221">
                  <c:v>42161</c:v>
                </c:pt>
                <c:pt idx="1222">
                  <c:v>42162</c:v>
                </c:pt>
                <c:pt idx="1223">
                  <c:v>42163</c:v>
                </c:pt>
                <c:pt idx="1224">
                  <c:v>42164</c:v>
                </c:pt>
                <c:pt idx="1225">
                  <c:v>42165</c:v>
                </c:pt>
                <c:pt idx="1226">
                  <c:v>42166</c:v>
                </c:pt>
                <c:pt idx="1227">
                  <c:v>42167</c:v>
                </c:pt>
                <c:pt idx="1228">
                  <c:v>42168</c:v>
                </c:pt>
                <c:pt idx="1229">
                  <c:v>42169</c:v>
                </c:pt>
                <c:pt idx="1230">
                  <c:v>42170</c:v>
                </c:pt>
                <c:pt idx="1231">
                  <c:v>42171</c:v>
                </c:pt>
                <c:pt idx="1232">
                  <c:v>42172</c:v>
                </c:pt>
                <c:pt idx="1233">
                  <c:v>42173</c:v>
                </c:pt>
                <c:pt idx="1234">
                  <c:v>42174</c:v>
                </c:pt>
                <c:pt idx="1235">
                  <c:v>42175</c:v>
                </c:pt>
                <c:pt idx="1236">
                  <c:v>42176</c:v>
                </c:pt>
                <c:pt idx="1237">
                  <c:v>42177</c:v>
                </c:pt>
                <c:pt idx="1238">
                  <c:v>42178</c:v>
                </c:pt>
                <c:pt idx="1239">
                  <c:v>42179</c:v>
                </c:pt>
                <c:pt idx="1240">
                  <c:v>42180</c:v>
                </c:pt>
                <c:pt idx="1241">
                  <c:v>42181</c:v>
                </c:pt>
                <c:pt idx="1242">
                  <c:v>42182</c:v>
                </c:pt>
                <c:pt idx="1243">
                  <c:v>42183</c:v>
                </c:pt>
                <c:pt idx="1244">
                  <c:v>42184</c:v>
                </c:pt>
                <c:pt idx="1245">
                  <c:v>42185</c:v>
                </c:pt>
                <c:pt idx="1246">
                  <c:v>42186</c:v>
                </c:pt>
                <c:pt idx="1247">
                  <c:v>42187</c:v>
                </c:pt>
                <c:pt idx="1248">
                  <c:v>42188</c:v>
                </c:pt>
                <c:pt idx="1249">
                  <c:v>42189</c:v>
                </c:pt>
                <c:pt idx="1250">
                  <c:v>42190</c:v>
                </c:pt>
                <c:pt idx="1251">
                  <c:v>42191</c:v>
                </c:pt>
                <c:pt idx="1252">
                  <c:v>42192</c:v>
                </c:pt>
                <c:pt idx="1253">
                  <c:v>42193</c:v>
                </c:pt>
                <c:pt idx="1254">
                  <c:v>42194</c:v>
                </c:pt>
                <c:pt idx="1255">
                  <c:v>42195</c:v>
                </c:pt>
                <c:pt idx="1256">
                  <c:v>42196</c:v>
                </c:pt>
                <c:pt idx="1257">
                  <c:v>42197</c:v>
                </c:pt>
                <c:pt idx="1258">
                  <c:v>42198</c:v>
                </c:pt>
                <c:pt idx="1259">
                  <c:v>42199</c:v>
                </c:pt>
                <c:pt idx="1260">
                  <c:v>42200</c:v>
                </c:pt>
                <c:pt idx="1261">
                  <c:v>42201</c:v>
                </c:pt>
                <c:pt idx="1262">
                  <c:v>42202</c:v>
                </c:pt>
                <c:pt idx="1263">
                  <c:v>42203</c:v>
                </c:pt>
                <c:pt idx="1264">
                  <c:v>42204</c:v>
                </c:pt>
                <c:pt idx="1265">
                  <c:v>42205</c:v>
                </c:pt>
                <c:pt idx="1266">
                  <c:v>42206</c:v>
                </c:pt>
                <c:pt idx="1267">
                  <c:v>42207</c:v>
                </c:pt>
                <c:pt idx="1268">
                  <c:v>42208</c:v>
                </c:pt>
                <c:pt idx="1269">
                  <c:v>42209</c:v>
                </c:pt>
                <c:pt idx="1270">
                  <c:v>42210</c:v>
                </c:pt>
                <c:pt idx="1271">
                  <c:v>42211</c:v>
                </c:pt>
                <c:pt idx="1272">
                  <c:v>42212</c:v>
                </c:pt>
                <c:pt idx="1273">
                  <c:v>42213</c:v>
                </c:pt>
                <c:pt idx="1274">
                  <c:v>42214</c:v>
                </c:pt>
                <c:pt idx="1275">
                  <c:v>42215</c:v>
                </c:pt>
                <c:pt idx="1276">
                  <c:v>42216</c:v>
                </c:pt>
                <c:pt idx="1277">
                  <c:v>42217</c:v>
                </c:pt>
                <c:pt idx="1278">
                  <c:v>42218</c:v>
                </c:pt>
                <c:pt idx="1279">
                  <c:v>42219</c:v>
                </c:pt>
                <c:pt idx="1280">
                  <c:v>42220</c:v>
                </c:pt>
                <c:pt idx="1281">
                  <c:v>42221</c:v>
                </c:pt>
                <c:pt idx="1282">
                  <c:v>42222</c:v>
                </c:pt>
                <c:pt idx="1283">
                  <c:v>42223</c:v>
                </c:pt>
                <c:pt idx="1284">
                  <c:v>42224</c:v>
                </c:pt>
                <c:pt idx="1285">
                  <c:v>42225</c:v>
                </c:pt>
                <c:pt idx="1286">
                  <c:v>42226</c:v>
                </c:pt>
                <c:pt idx="1287">
                  <c:v>42227</c:v>
                </c:pt>
                <c:pt idx="1288">
                  <c:v>42228</c:v>
                </c:pt>
                <c:pt idx="1289">
                  <c:v>42229</c:v>
                </c:pt>
                <c:pt idx="1290">
                  <c:v>42230</c:v>
                </c:pt>
                <c:pt idx="1291">
                  <c:v>42231</c:v>
                </c:pt>
                <c:pt idx="1292">
                  <c:v>42232</c:v>
                </c:pt>
                <c:pt idx="1293">
                  <c:v>42233</c:v>
                </c:pt>
                <c:pt idx="1294">
                  <c:v>42234</c:v>
                </c:pt>
                <c:pt idx="1295">
                  <c:v>42235</c:v>
                </c:pt>
                <c:pt idx="1296">
                  <c:v>42236</c:v>
                </c:pt>
                <c:pt idx="1297">
                  <c:v>42237</c:v>
                </c:pt>
                <c:pt idx="1298">
                  <c:v>42238</c:v>
                </c:pt>
                <c:pt idx="1299">
                  <c:v>42239</c:v>
                </c:pt>
                <c:pt idx="1300">
                  <c:v>42240</c:v>
                </c:pt>
                <c:pt idx="1301">
                  <c:v>42241</c:v>
                </c:pt>
                <c:pt idx="1302">
                  <c:v>42242</c:v>
                </c:pt>
                <c:pt idx="1303">
                  <c:v>42243</c:v>
                </c:pt>
                <c:pt idx="1304">
                  <c:v>42244</c:v>
                </c:pt>
                <c:pt idx="1305">
                  <c:v>42245</c:v>
                </c:pt>
                <c:pt idx="1306">
                  <c:v>42246</c:v>
                </c:pt>
                <c:pt idx="1307">
                  <c:v>42247</c:v>
                </c:pt>
                <c:pt idx="1308">
                  <c:v>42248</c:v>
                </c:pt>
                <c:pt idx="1309">
                  <c:v>42249</c:v>
                </c:pt>
                <c:pt idx="1310">
                  <c:v>42250</c:v>
                </c:pt>
                <c:pt idx="1311">
                  <c:v>42251</c:v>
                </c:pt>
                <c:pt idx="1312">
                  <c:v>42252</c:v>
                </c:pt>
                <c:pt idx="1313">
                  <c:v>42253</c:v>
                </c:pt>
                <c:pt idx="1314">
                  <c:v>42254</c:v>
                </c:pt>
                <c:pt idx="1315">
                  <c:v>42255</c:v>
                </c:pt>
                <c:pt idx="1316">
                  <c:v>42256</c:v>
                </c:pt>
                <c:pt idx="1317">
                  <c:v>42257</c:v>
                </c:pt>
                <c:pt idx="1318">
                  <c:v>42258</c:v>
                </c:pt>
                <c:pt idx="1319">
                  <c:v>42259</c:v>
                </c:pt>
                <c:pt idx="1320">
                  <c:v>42260</c:v>
                </c:pt>
                <c:pt idx="1321">
                  <c:v>42261</c:v>
                </c:pt>
                <c:pt idx="1322">
                  <c:v>42262</c:v>
                </c:pt>
                <c:pt idx="1323">
                  <c:v>42263</c:v>
                </c:pt>
                <c:pt idx="1324">
                  <c:v>42264</c:v>
                </c:pt>
                <c:pt idx="1325">
                  <c:v>42265</c:v>
                </c:pt>
                <c:pt idx="1326">
                  <c:v>42266</c:v>
                </c:pt>
                <c:pt idx="1327">
                  <c:v>42267</c:v>
                </c:pt>
                <c:pt idx="1328">
                  <c:v>42268</c:v>
                </c:pt>
                <c:pt idx="1329">
                  <c:v>42269</c:v>
                </c:pt>
                <c:pt idx="1330">
                  <c:v>42270</c:v>
                </c:pt>
                <c:pt idx="1331">
                  <c:v>42271</c:v>
                </c:pt>
                <c:pt idx="1332">
                  <c:v>42272</c:v>
                </c:pt>
                <c:pt idx="1333">
                  <c:v>42273</c:v>
                </c:pt>
                <c:pt idx="1334">
                  <c:v>42274</c:v>
                </c:pt>
                <c:pt idx="1335">
                  <c:v>42275</c:v>
                </c:pt>
                <c:pt idx="1336">
                  <c:v>42276</c:v>
                </c:pt>
                <c:pt idx="1337">
                  <c:v>42277</c:v>
                </c:pt>
                <c:pt idx="1338">
                  <c:v>42278</c:v>
                </c:pt>
                <c:pt idx="1339">
                  <c:v>42279</c:v>
                </c:pt>
                <c:pt idx="1340">
                  <c:v>42280</c:v>
                </c:pt>
                <c:pt idx="1341">
                  <c:v>42281</c:v>
                </c:pt>
                <c:pt idx="1342">
                  <c:v>42282</c:v>
                </c:pt>
                <c:pt idx="1343">
                  <c:v>42283</c:v>
                </c:pt>
                <c:pt idx="1344">
                  <c:v>42284</c:v>
                </c:pt>
                <c:pt idx="1345">
                  <c:v>42285</c:v>
                </c:pt>
                <c:pt idx="1346">
                  <c:v>42286</c:v>
                </c:pt>
                <c:pt idx="1347">
                  <c:v>42287</c:v>
                </c:pt>
                <c:pt idx="1348">
                  <c:v>42288</c:v>
                </c:pt>
                <c:pt idx="1349">
                  <c:v>42289</c:v>
                </c:pt>
                <c:pt idx="1350">
                  <c:v>42290</c:v>
                </c:pt>
                <c:pt idx="1351">
                  <c:v>42291</c:v>
                </c:pt>
                <c:pt idx="1352">
                  <c:v>42292</c:v>
                </c:pt>
                <c:pt idx="1353">
                  <c:v>42293</c:v>
                </c:pt>
                <c:pt idx="1354">
                  <c:v>42294</c:v>
                </c:pt>
                <c:pt idx="1355">
                  <c:v>42295</c:v>
                </c:pt>
                <c:pt idx="1356">
                  <c:v>42296</c:v>
                </c:pt>
                <c:pt idx="1357">
                  <c:v>42297</c:v>
                </c:pt>
                <c:pt idx="1358">
                  <c:v>42298</c:v>
                </c:pt>
                <c:pt idx="1359">
                  <c:v>42299</c:v>
                </c:pt>
                <c:pt idx="1360">
                  <c:v>42300</c:v>
                </c:pt>
                <c:pt idx="1361">
                  <c:v>42301</c:v>
                </c:pt>
                <c:pt idx="1362">
                  <c:v>42302</c:v>
                </c:pt>
                <c:pt idx="1363">
                  <c:v>42303</c:v>
                </c:pt>
                <c:pt idx="1364">
                  <c:v>42304</c:v>
                </c:pt>
                <c:pt idx="1365">
                  <c:v>42305</c:v>
                </c:pt>
                <c:pt idx="1366">
                  <c:v>42306</c:v>
                </c:pt>
                <c:pt idx="1367">
                  <c:v>42307</c:v>
                </c:pt>
                <c:pt idx="1368">
                  <c:v>42308</c:v>
                </c:pt>
                <c:pt idx="1369">
                  <c:v>42309</c:v>
                </c:pt>
                <c:pt idx="1370">
                  <c:v>42310</c:v>
                </c:pt>
                <c:pt idx="1371">
                  <c:v>42311</c:v>
                </c:pt>
                <c:pt idx="1372">
                  <c:v>42312</c:v>
                </c:pt>
                <c:pt idx="1373">
                  <c:v>42313</c:v>
                </c:pt>
                <c:pt idx="1374">
                  <c:v>42314</c:v>
                </c:pt>
                <c:pt idx="1375">
                  <c:v>42315</c:v>
                </c:pt>
                <c:pt idx="1376">
                  <c:v>42316</c:v>
                </c:pt>
                <c:pt idx="1377">
                  <c:v>42317</c:v>
                </c:pt>
                <c:pt idx="1378">
                  <c:v>42318</c:v>
                </c:pt>
                <c:pt idx="1379">
                  <c:v>42319</c:v>
                </c:pt>
                <c:pt idx="1380">
                  <c:v>42320</c:v>
                </c:pt>
                <c:pt idx="1381">
                  <c:v>42321</c:v>
                </c:pt>
                <c:pt idx="1382">
                  <c:v>42322</c:v>
                </c:pt>
                <c:pt idx="1383">
                  <c:v>42323</c:v>
                </c:pt>
                <c:pt idx="1384">
                  <c:v>42324</c:v>
                </c:pt>
                <c:pt idx="1385">
                  <c:v>42325</c:v>
                </c:pt>
                <c:pt idx="1386">
                  <c:v>42326</c:v>
                </c:pt>
                <c:pt idx="1387">
                  <c:v>42327</c:v>
                </c:pt>
                <c:pt idx="1388">
                  <c:v>42328</c:v>
                </c:pt>
                <c:pt idx="1389">
                  <c:v>42329</c:v>
                </c:pt>
                <c:pt idx="1390">
                  <c:v>42330</c:v>
                </c:pt>
                <c:pt idx="1391">
                  <c:v>42331</c:v>
                </c:pt>
                <c:pt idx="1392">
                  <c:v>42332</c:v>
                </c:pt>
                <c:pt idx="1393">
                  <c:v>42333</c:v>
                </c:pt>
                <c:pt idx="1394">
                  <c:v>42334</c:v>
                </c:pt>
                <c:pt idx="1395">
                  <c:v>42335</c:v>
                </c:pt>
                <c:pt idx="1396">
                  <c:v>42336</c:v>
                </c:pt>
                <c:pt idx="1397">
                  <c:v>42337</c:v>
                </c:pt>
                <c:pt idx="1398">
                  <c:v>42338</c:v>
                </c:pt>
                <c:pt idx="1399">
                  <c:v>42339</c:v>
                </c:pt>
                <c:pt idx="1400">
                  <c:v>42340</c:v>
                </c:pt>
                <c:pt idx="1401">
                  <c:v>42341</c:v>
                </c:pt>
                <c:pt idx="1402">
                  <c:v>42342</c:v>
                </c:pt>
                <c:pt idx="1403">
                  <c:v>42343</c:v>
                </c:pt>
                <c:pt idx="1404">
                  <c:v>42344</c:v>
                </c:pt>
                <c:pt idx="1405">
                  <c:v>42345</c:v>
                </c:pt>
                <c:pt idx="1406">
                  <c:v>42346</c:v>
                </c:pt>
                <c:pt idx="1407">
                  <c:v>42347</c:v>
                </c:pt>
                <c:pt idx="1408">
                  <c:v>42348</c:v>
                </c:pt>
                <c:pt idx="1409">
                  <c:v>42349</c:v>
                </c:pt>
                <c:pt idx="1410">
                  <c:v>42350</c:v>
                </c:pt>
                <c:pt idx="1411">
                  <c:v>42351</c:v>
                </c:pt>
                <c:pt idx="1412">
                  <c:v>42352</c:v>
                </c:pt>
                <c:pt idx="1413">
                  <c:v>42353</c:v>
                </c:pt>
                <c:pt idx="1414">
                  <c:v>42354</c:v>
                </c:pt>
                <c:pt idx="1415">
                  <c:v>42355</c:v>
                </c:pt>
                <c:pt idx="1416">
                  <c:v>42356</c:v>
                </c:pt>
                <c:pt idx="1417">
                  <c:v>42357</c:v>
                </c:pt>
                <c:pt idx="1418">
                  <c:v>42358</c:v>
                </c:pt>
                <c:pt idx="1419">
                  <c:v>42359</c:v>
                </c:pt>
                <c:pt idx="1420">
                  <c:v>42360</c:v>
                </c:pt>
                <c:pt idx="1421">
                  <c:v>42361</c:v>
                </c:pt>
                <c:pt idx="1422">
                  <c:v>42362</c:v>
                </c:pt>
                <c:pt idx="1423">
                  <c:v>42363</c:v>
                </c:pt>
                <c:pt idx="1424">
                  <c:v>42364</c:v>
                </c:pt>
                <c:pt idx="1425">
                  <c:v>42365</c:v>
                </c:pt>
                <c:pt idx="1426">
                  <c:v>42366</c:v>
                </c:pt>
                <c:pt idx="1427">
                  <c:v>42367</c:v>
                </c:pt>
                <c:pt idx="1428">
                  <c:v>42368</c:v>
                </c:pt>
                <c:pt idx="1429">
                  <c:v>42369</c:v>
                </c:pt>
                <c:pt idx="1430">
                  <c:v>42370</c:v>
                </c:pt>
                <c:pt idx="1431">
                  <c:v>42371</c:v>
                </c:pt>
                <c:pt idx="1432">
                  <c:v>42372</c:v>
                </c:pt>
                <c:pt idx="1433">
                  <c:v>42373</c:v>
                </c:pt>
                <c:pt idx="1434">
                  <c:v>42374</c:v>
                </c:pt>
                <c:pt idx="1435">
                  <c:v>42375</c:v>
                </c:pt>
                <c:pt idx="1436">
                  <c:v>42376</c:v>
                </c:pt>
                <c:pt idx="1437">
                  <c:v>42377</c:v>
                </c:pt>
                <c:pt idx="1438">
                  <c:v>42378</c:v>
                </c:pt>
                <c:pt idx="1439">
                  <c:v>42379</c:v>
                </c:pt>
                <c:pt idx="1440">
                  <c:v>42380</c:v>
                </c:pt>
                <c:pt idx="1441">
                  <c:v>42381</c:v>
                </c:pt>
                <c:pt idx="1442">
                  <c:v>42382</c:v>
                </c:pt>
                <c:pt idx="1443">
                  <c:v>42383</c:v>
                </c:pt>
                <c:pt idx="1444">
                  <c:v>42384</c:v>
                </c:pt>
                <c:pt idx="1445">
                  <c:v>42385</c:v>
                </c:pt>
                <c:pt idx="1446">
                  <c:v>42386</c:v>
                </c:pt>
                <c:pt idx="1447">
                  <c:v>42387</c:v>
                </c:pt>
                <c:pt idx="1448">
                  <c:v>42388</c:v>
                </c:pt>
                <c:pt idx="1449">
                  <c:v>42389</c:v>
                </c:pt>
                <c:pt idx="1450">
                  <c:v>42390</c:v>
                </c:pt>
                <c:pt idx="1451">
                  <c:v>42391</c:v>
                </c:pt>
                <c:pt idx="1452">
                  <c:v>42392</c:v>
                </c:pt>
                <c:pt idx="1453">
                  <c:v>42393</c:v>
                </c:pt>
                <c:pt idx="1454">
                  <c:v>42394</c:v>
                </c:pt>
                <c:pt idx="1455">
                  <c:v>42395</c:v>
                </c:pt>
                <c:pt idx="1456">
                  <c:v>42396</c:v>
                </c:pt>
                <c:pt idx="1457">
                  <c:v>42397</c:v>
                </c:pt>
                <c:pt idx="1458">
                  <c:v>42398</c:v>
                </c:pt>
                <c:pt idx="1459">
                  <c:v>42399</c:v>
                </c:pt>
                <c:pt idx="1460">
                  <c:v>42400</c:v>
                </c:pt>
                <c:pt idx="1461">
                  <c:v>42401</c:v>
                </c:pt>
                <c:pt idx="1462">
                  <c:v>42402</c:v>
                </c:pt>
                <c:pt idx="1463">
                  <c:v>42403</c:v>
                </c:pt>
                <c:pt idx="1464">
                  <c:v>42404</c:v>
                </c:pt>
                <c:pt idx="1465">
                  <c:v>42405</c:v>
                </c:pt>
                <c:pt idx="1466">
                  <c:v>42406</c:v>
                </c:pt>
                <c:pt idx="1467">
                  <c:v>42407</c:v>
                </c:pt>
                <c:pt idx="1468">
                  <c:v>42408</c:v>
                </c:pt>
                <c:pt idx="1469">
                  <c:v>42409</c:v>
                </c:pt>
                <c:pt idx="1470">
                  <c:v>42410</c:v>
                </c:pt>
                <c:pt idx="1471">
                  <c:v>42411</c:v>
                </c:pt>
                <c:pt idx="1472">
                  <c:v>42412</c:v>
                </c:pt>
                <c:pt idx="1473">
                  <c:v>42413</c:v>
                </c:pt>
                <c:pt idx="1474">
                  <c:v>42414</c:v>
                </c:pt>
                <c:pt idx="1475">
                  <c:v>42415</c:v>
                </c:pt>
                <c:pt idx="1476">
                  <c:v>42416</c:v>
                </c:pt>
                <c:pt idx="1477">
                  <c:v>42417</c:v>
                </c:pt>
                <c:pt idx="1478">
                  <c:v>42418</c:v>
                </c:pt>
                <c:pt idx="1479">
                  <c:v>42419</c:v>
                </c:pt>
                <c:pt idx="1480">
                  <c:v>42420</c:v>
                </c:pt>
                <c:pt idx="1481">
                  <c:v>42421</c:v>
                </c:pt>
                <c:pt idx="1482">
                  <c:v>42422</c:v>
                </c:pt>
                <c:pt idx="1483">
                  <c:v>42423</c:v>
                </c:pt>
                <c:pt idx="1484">
                  <c:v>42424</c:v>
                </c:pt>
                <c:pt idx="1485">
                  <c:v>42425</c:v>
                </c:pt>
                <c:pt idx="1486">
                  <c:v>42426</c:v>
                </c:pt>
                <c:pt idx="1487">
                  <c:v>42427</c:v>
                </c:pt>
                <c:pt idx="1488">
                  <c:v>42428</c:v>
                </c:pt>
                <c:pt idx="1489">
                  <c:v>42429</c:v>
                </c:pt>
                <c:pt idx="1490">
                  <c:v>42430</c:v>
                </c:pt>
                <c:pt idx="1491">
                  <c:v>42431</c:v>
                </c:pt>
                <c:pt idx="1492">
                  <c:v>42432</c:v>
                </c:pt>
                <c:pt idx="1493">
                  <c:v>42433</c:v>
                </c:pt>
                <c:pt idx="1494">
                  <c:v>42434</c:v>
                </c:pt>
                <c:pt idx="1495">
                  <c:v>42435</c:v>
                </c:pt>
                <c:pt idx="1496">
                  <c:v>42436</c:v>
                </c:pt>
                <c:pt idx="1497">
                  <c:v>42437</c:v>
                </c:pt>
                <c:pt idx="1498">
                  <c:v>42438</c:v>
                </c:pt>
                <c:pt idx="1499">
                  <c:v>42439</c:v>
                </c:pt>
                <c:pt idx="1500">
                  <c:v>42440</c:v>
                </c:pt>
                <c:pt idx="1501">
                  <c:v>42441</c:v>
                </c:pt>
                <c:pt idx="1502">
                  <c:v>42442</c:v>
                </c:pt>
                <c:pt idx="1503">
                  <c:v>42443</c:v>
                </c:pt>
                <c:pt idx="1504">
                  <c:v>42444</c:v>
                </c:pt>
                <c:pt idx="1505">
                  <c:v>42445</c:v>
                </c:pt>
                <c:pt idx="1506">
                  <c:v>42446</c:v>
                </c:pt>
                <c:pt idx="1507">
                  <c:v>42447</c:v>
                </c:pt>
                <c:pt idx="1508">
                  <c:v>42448</c:v>
                </c:pt>
                <c:pt idx="1509">
                  <c:v>42449</c:v>
                </c:pt>
                <c:pt idx="1510">
                  <c:v>42450</c:v>
                </c:pt>
                <c:pt idx="1511">
                  <c:v>42451</c:v>
                </c:pt>
                <c:pt idx="1512">
                  <c:v>42452</c:v>
                </c:pt>
                <c:pt idx="1513">
                  <c:v>42453</c:v>
                </c:pt>
                <c:pt idx="1514">
                  <c:v>42454</c:v>
                </c:pt>
                <c:pt idx="1515">
                  <c:v>42455</c:v>
                </c:pt>
                <c:pt idx="1516">
                  <c:v>42456</c:v>
                </c:pt>
                <c:pt idx="1517">
                  <c:v>42457</c:v>
                </c:pt>
                <c:pt idx="1518">
                  <c:v>42458</c:v>
                </c:pt>
                <c:pt idx="1519">
                  <c:v>42459</c:v>
                </c:pt>
                <c:pt idx="1520">
                  <c:v>42460</c:v>
                </c:pt>
                <c:pt idx="1521">
                  <c:v>42461</c:v>
                </c:pt>
                <c:pt idx="1522">
                  <c:v>42462</c:v>
                </c:pt>
                <c:pt idx="1523">
                  <c:v>42463</c:v>
                </c:pt>
                <c:pt idx="1524">
                  <c:v>42464</c:v>
                </c:pt>
                <c:pt idx="1525">
                  <c:v>42465</c:v>
                </c:pt>
                <c:pt idx="1526">
                  <c:v>42466</c:v>
                </c:pt>
                <c:pt idx="1527">
                  <c:v>42467</c:v>
                </c:pt>
                <c:pt idx="1528">
                  <c:v>42468</c:v>
                </c:pt>
                <c:pt idx="1529">
                  <c:v>42469</c:v>
                </c:pt>
                <c:pt idx="1530">
                  <c:v>42470</c:v>
                </c:pt>
                <c:pt idx="1531">
                  <c:v>42471</c:v>
                </c:pt>
                <c:pt idx="1532">
                  <c:v>42472</c:v>
                </c:pt>
                <c:pt idx="1533">
                  <c:v>42473</c:v>
                </c:pt>
                <c:pt idx="1534">
                  <c:v>42474</c:v>
                </c:pt>
                <c:pt idx="1535">
                  <c:v>42475</c:v>
                </c:pt>
                <c:pt idx="1536">
                  <c:v>42476</c:v>
                </c:pt>
                <c:pt idx="1537">
                  <c:v>42477</c:v>
                </c:pt>
                <c:pt idx="1538">
                  <c:v>42478</c:v>
                </c:pt>
                <c:pt idx="1539">
                  <c:v>42479</c:v>
                </c:pt>
                <c:pt idx="1540">
                  <c:v>42480</c:v>
                </c:pt>
                <c:pt idx="1541">
                  <c:v>42481</c:v>
                </c:pt>
                <c:pt idx="1542">
                  <c:v>42482</c:v>
                </c:pt>
                <c:pt idx="1543">
                  <c:v>42483</c:v>
                </c:pt>
                <c:pt idx="1544">
                  <c:v>42484</c:v>
                </c:pt>
                <c:pt idx="1545">
                  <c:v>42485</c:v>
                </c:pt>
                <c:pt idx="1546">
                  <c:v>42486</c:v>
                </c:pt>
                <c:pt idx="1547">
                  <c:v>42487</c:v>
                </c:pt>
                <c:pt idx="1548">
                  <c:v>42488</c:v>
                </c:pt>
                <c:pt idx="1549">
                  <c:v>42489</c:v>
                </c:pt>
                <c:pt idx="1550">
                  <c:v>42490</c:v>
                </c:pt>
                <c:pt idx="1551">
                  <c:v>42491</c:v>
                </c:pt>
                <c:pt idx="1552">
                  <c:v>42492</c:v>
                </c:pt>
                <c:pt idx="1553">
                  <c:v>42493</c:v>
                </c:pt>
                <c:pt idx="1554">
                  <c:v>42494</c:v>
                </c:pt>
                <c:pt idx="1555">
                  <c:v>42495</c:v>
                </c:pt>
                <c:pt idx="1556">
                  <c:v>42496</c:v>
                </c:pt>
                <c:pt idx="1557">
                  <c:v>42497</c:v>
                </c:pt>
                <c:pt idx="1558">
                  <c:v>42498</c:v>
                </c:pt>
                <c:pt idx="1559">
                  <c:v>42499</c:v>
                </c:pt>
                <c:pt idx="1560">
                  <c:v>42500</c:v>
                </c:pt>
                <c:pt idx="1561">
                  <c:v>42501</c:v>
                </c:pt>
                <c:pt idx="1562">
                  <c:v>42502</c:v>
                </c:pt>
                <c:pt idx="1563">
                  <c:v>42503</c:v>
                </c:pt>
                <c:pt idx="1564">
                  <c:v>42504</c:v>
                </c:pt>
                <c:pt idx="1565">
                  <c:v>42505</c:v>
                </c:pt>
                <c:pt idx="1566">
                  <c:v>42506</c:v>
                </c:pt>
                <c:pt idx="1567">
                  <c:v>42507</c:v>
                </c:pt>
                <c:pt idx="1568">
                  <c:v>42508</c:v>
                </c:pt>
                <c:pt idx="1569">
                  <c:v>42509</c:v>
                </c:pt>
                <c:pt idx="1570">
                  <c:v>42510</c:v>
                </c:pt>
                <c:pt idx="1571">
                  <c:v>42511</c:v>
                </c:pt>
                <c:pt idx="1572">
                  <c:v>42512</c:v>
                </c:pt>
                <c:pt idx="1573">
                  <c:v>42513</c:v>
                </c:pt>
                <c:pt idx="1574">
                  <c:v>42514</c:v>
                </c:pt>
                <c:pt idx="1575">
                  <c:v>42515</c:v>
                </c:pt>
                <c:pt idx="1576">
                  <c:v>42516</c:v>
                </c:pt>
                <c:pt idx="1577">
                  <c:v>42517</c:v>
                </c:pt>
                <c:pt idx="1578">
                  <c:v>42518</c:v>
                </c:pt>
                <c:pt idx="1579">
                  <c:v>42519</c:v>
                </c:pt>
                <c:pt idx="1580">
                  <c:v>42520</c:v>
                </c:pt>
                <c:pt idx="1581">
                  <c:v>42521</c:v>
                </c:pt>
                <c:pt idx="1582">
                  <c:v>42522</c:v>
                </c:pt>
                <c:pt idx="1583">
                  <c:v>42523</c:v>
                </c:pt>
                <c:pt idx="1584">
                  <c:v>42524</c:v>
                </c:pt>
                <c:pt idx="1585">
                  <c:v>42526</c:v>
                </c:pt>
                <c:pt idx="1586">
                  <c:v>42527</c:v>
                </c:pt>
                <c:pt idx="1587">
                  <c:v>42528</c:v>
                </c:pt>
                <c:pt idx="1588">
                  <c:v>42529</c:v>
                </c:pt>
                <c:pt idx="1589">
                  <c:v>42530</c:v>
                </c:pt>
                <c:pt idx="1590">
                  <c:v>42531</c:v>
                </c:pt>
                <c:pt idx="1591">
                  <c:v>42532</c:v>
                </c:pt>
                <c:pt idx="1592">
                  <c:v>42533</c:v>
                </c:pt>
                <c:pt idx="1593">
                  <c:v>42534</c:v>
                </c:pt>
                <c:pt idx="1594">
                  <c:v>42535</c:v>
                </c:pt>
                <c:pt idx="1595">
                  <c:v>42536</c:v>
                </c:pt>
                <c:pt idx="1596">
                  <c:v>42537</c:v>
                </c:pt>
                <c:pt idx="1597">
                  <c:v>42538</c:v>
                </c:pt>
                <c:pt idx="1598">
                  <c:v>42539</c:v>
                </c:pt>
                <c:pt idx="1599">
                  <c:v>42540</c:v>
                </c:pt>
                <c:pt idx="1600">
                  <c:v>42541</c:v>
                </c:pt>
                <c:pt idx="1601">
                  <c:v>42542</c:v>
                </c:pt>
                <c:pt idx="1602">
                  <c:v>42543</c:v>
                </c:pt>
                <c:pt idx="1603">
                  <c:v>42544</c:v>
                </c:pt>
                <c:pt idx="1604">
                  <c:v>42545</c:v>
                </c:pt>
                <c:pt idx="1605">
                  <c:v>42546</c:v>
                </c:pt>
                <c:pt idx="1606">
                  <c:v>42547</c:v>
                </c:pt>
                <c:pt idx="1607">
                  <c:v>42548</c:v>
                </c:pt>
                <c:pt idx="1608">
                  <c:v>42549</c:v>
                </c:pt>
                <c:pt idx="1609">
                  <c:v>42550</c:v>
                </c:pt>
                <c:pt idx="1610">
                  <c:v>42551</c:v>
                </c:pt>
                <c:pt idx="1611">
                  <c:v>42552</c:v>
                </c:pt>
                <c:pt idx="1612">
                  <c:v>42553</c:v>
                </c:pt>
                <c:pt idx="1613">
                  <c:v>42554</c:v>
                </c:pt>
                <c:pt idx="1614">
                  <c:v>42555</c:v>
                </c:pt>
                <c:pt idx="1615">
                  <c:v>42556</c:v>
                </c:pt>
                <c:pt idx="1616">
                  <c:v>42557</c:v>
                </c:pt>
                <c:pt idx="1617">
                  <c:v>42558</c:v>
                </c:pt>
                <c:pt idx="1618">
                  <c:v>42559</c:v>
                </c:pt>
                <c:pt idx="1619">
                  <c:v>42561</c:v>
                </c:pt>
                <c:pt idx="1620">
                  <c:v>42562</c:v>
                </c:pt>
                <c:pt idx="1621">
                  <c:v>42563</c:v>
                </c:pt>
                <c:pt idx="1622">
                  <c:v>42564</c:v>
                </c:pt>
                <c:pt idx="1623">
                  <c:v>42565</c:v>
                </c:pt>
                <c:pt idx="1624">
                  <c:v>42566</c:v>
                </c:pt>
                <c:pt idx="1625">
                  <c:v>42567</c:v>
                </c:pt>
                <c:pt idx="1626">
                  <c:v>42568</c:v>
                </c:pt>
                <c:pt idx="1627">
                  <c:v>42569</c:v>
                </c:pt>
                <c:pt idx="1628">
                  <c:v>42570</c:v>
                </c:pt>
                <c:pt idx="1629">
                  <c:v>42571</c:v>
                </c:pt>
                <c:pt idx="1630">
                  <c:v>42572</c:v>
                </c:pt>
                <c:pt idx="1631">
                  <c:v>42573</c:v>
                </c:pt>
                <c:pt idx="1632">
                  <c:v>42574</c:v>
                </c:pt>
                <c:pt idx="1633">
                  <c:v>42575</c:v>
                </c:pt>
                <c:pt idx="1634">
                  <c:v>42576</c:v>
                </c:pt>
                <c:pt idx="1635">
                  <c:v>42577</c:v>
                </c:pt>
                <c:pt idx="1636">
                  <c:v>42578</c:v>
                </c:pt>
                <c:pt idx="1637">
                  <c:v>42579</c:v>
                </c:pt>
                <c:pt idx="1638">
                  <c:v>42580</c:v>
                </c:pt>
                <c:pt idx="1639">
                  <c:v>42581</c:v>
                </c:pt>
                <c:pt idx="1640">
                  <c:v>42582</c:v>
                </c:pt>
                <c:pt idx="1641">
                  <c:v>42583</c:v>
                </c:pt>
                <c:pt idx="1642">
                  <c:v>42584</c:v>
                </c:pt>
                <c:pt idx="1643">
                  <c:v>42585</c:v>
                </c:pt>
                <c:pt idx="1644">
                  <c:v>42586</c:v>
                </c:pt>
                <c:pt idx="1645">
                  <c:v>42587</c:v>
                </c:pt>
                <c:pt idx="1646">
                  <c:v>42588</c:v>
                </c:pt>
                <c:pt idx="1647">
                  <c:v>42589</c:v>
                </c:pt>
                <c:pt idx="1648">
                  <c:v>42590</c:v>
                </c:pt>
                <c:pt idx="1649">
                  <c:v>42591</c:v>
                </c:pt>
                <c:pt idx="1650">
                  <c:v>42592</c:v>
                </c:pt>
                <c:pt idx="1651">
                  <c:v>42593</c:v>
                </c:pt>
                <c:pt idx="1652">
                  <c:v>42594</c:v>
                </c:pt>
                <c:pt idx="1653">
                  <c:v>42595</c:v>
                </c:pt>
                <c:pt idx="1654">
                  <c:v>42596</c:v>
                </c:pt>
                <c:pt idx="1655">
                  <c:v>42597</c:v>
                </c:pt>
                <c:pt idx="1656">
                  <c:v>42598</c:v>
                </c:pt>
                <c:pt idx="1657">
                  <c:v>42599</c:v>
                </c:pt>
                <c:pt idx="1658">
                  <c:v>42600</c:v>
                </c:pt>
                <c:pt idx="1659">
                  <c:v>42601</c:v>
                </c:pt>
                <c:pt idx="1660">
                  <c:v>42602</c:v>
                </c:pt>
                <c:pt idx="1661">
                  <c:v>42603</c:v>
                </c:pt>
                <c:pt idx="1662">
                  <c:v>42604</c:v>
                </c:pt>
                <c:pt idx="1663">
                  <c:v>42605</c:v>
                </c:pt>
                <c:pt idx="1664">
                  <c:v>42606</c:v>
                </c:pt>
                <c:pt idx="1665">
                  <c:v>42607</c:v>
                </c:pt>
                <c:pt idx="1666">
                  <c:v>42608</c:v>
                </c:pt>
                <c:pt idx="1667">
                  <c:v>42609</c:v>
                </c:pt>
                <c:pt idx="1668">
                  <c:v>42610</c:v>
                </c:pt>
                <c:pt idx="1669">
                  <c:v>42611</c:v>
                </c:pt>
                <c:pt idx="1670">
                  <c:v>42612</c:v>
                </c:pt>
                <c:pt idx="1671">
                  <c:v>42613</c:v>
                </c:pt>
                <c:pt idx="1672">
                  <c:v>42614</c:v>
                </c:pt>
                <c:pt idx="1673">
                  <c:v>42615</c:v>
                </c:pt>
                <c:pt idx="1674">
                  <c:v>42616</c:v>
                </c:pt>
                <c:pt idx="1675">
                  <c:v>42617</c:v>
                </c:pt>
                <c:pt idx="1676">
                  <c:v>42618</c:v>
                </c:pt>
                <c:pt idx="1677">
                  <c:v>42619</c:v>
                </c:pt>
                <c:pt idx="1678">
                  <c:v>42620</c:v>
                </c:pt>
                <c:pt idx="1679">
                  <c:v>42621</c:v>
                </c:pt>
                <c:pt idx="1680">
                  <c:v>42622</c:v>
                </c:pt>
                <c:pt idx="1681">
                  <c:v>42623</c:v>
                </c:pt>
                <c:pt idx="1682">
                  <c:v>42624</c:v>
                </c:pt>
                <c:pt idx="1683">
                  <c:v>42625</c:v>
                </c:pt>
                <c:pt idx="1684">
                  <c:v>42626</c:v>
                </c:pt>
                <c:pt idx="1685">
                  <c:v>42627</c:v>
                </c:pt>
                <c:pt idx="1686">
                  <c:v>42628</c:v>
                </c:pt>
                <c:pt idx="1687">
                  <c:v>42629</c:v>
                </c:pt>
                <c:pt idx="1688">
                  <c:v>42630</c:v>
                </c:pt>
                <c:pt idx="1689">
                  <c:v>42631</c:v>
                </c:pt>
                <c:pt idx="1690">
                  <c:v>42632</c:v>
                </c:pt>
                <c:pt idx="1691">
                  <c:v>42633</c:v>
                </c:pt>
                <c:pt idx="1692">
                  <c:v>42634</c:v>
                </c:pt>
                <c:pt idx="1693">
                  <c:v>42635</c:v>
                </c:pt>
                <c:pt idx="1694">
                  <c:v>42636</c:v>
                </c:pt>
                <c:pt idx="1695">
                  <c:v>42637</c:v>
                </c:pt>
                <c:pt idx="1696">
                  <c:v>42638</c:v>
                </c:pt>
                <c:pt idx="1697">
                  <c:v>42639</c:v>
                </c:pt>
                <c:pt idx="1698">
                  <c:v>42640</c:v>
                </c:pt>
                <c:pt idx="1699">
                  <c:v>42641</c:v>
                </c:pt>
                <c:pt idx="1700">
                  <c:v>42642</c:v>
                </c:pt>
                <c:pt idx="1701">
                  <c:v>42643</c:v>
                </c:pt>
                <c:pt idx="1702">
                  <c:v>42644</c:v>
                </c:pt>
                <c:pt idx="1703">
                  <c:v>42645</c:v>
                </c:pt>
                <c:pt idx="1704">
                  <c:v>42646</c:v>
                </c:pt>
                <c:pt idx="1705">
                  <c:v>42647</c:v>
                </c:pt>
                <c:pt idx="1706">
                  <c:v>42648</c:v>
                </c:pt>
                <c:pt idx="1707">
                  <c:v>42649</c:v>
                </c:pt>
                <c:pt idx="1708">
                  <c:v>42650</c:v>
                </c:pt>
                <c:pt idx="1709">
                  <c:v>42651</c:v>
                </c:pt>
                <c:pt idx="1710">
                  <c:v>42652</c:v>
                </c:pt>
                <c:pt idx="1711">
                  <c:v>42653</c:v>
                </c:pt>
                <c:pt idx="1712">
                  <c:v>42654</c:v>
                </c:pt>
                <c:pt idx="1713">
                  <c:v>42655</c:v>
                </c:pt>
                <c:pt idx="1714">
                  <c:v>42656</c:v>
                </c:pt>
                <c:pt idx="1715">
                  <c:v>42657</c:v>
                </c:pt>
                <c:pt idx="1716">
                  <c:v>42658</c:v>
                </c:pt>
                <c:pt idx="1717">
                  <c:v>42659</c:v>
                </c:pt>
                <c:pt idx="1718">
                  <c:v>42660</c:v>
                </c:pt>
                <c:pt idx="1719">
                  <c:v>42661</c:v>
                </c:pt>
                <c:pt idx="1720">
                  <c:v>42662</c:v>
                </c:pt>
                <c:pt idx="1721">
                  <c:v>42663</c:v>
                </c:pt>
                <c:pt idx="1722">
                  <c:v>42664</c:v>
                </c:pt>
                <c:pt idx="1723">
                  <c:v>42665</c:v>
                </c:pt>
                <c:pt idx="1724">
                  <c:v>42666</c:v>
                </c:pt>
                <c:pt idx="1725">
                  <c:v>42667</c:v>
                </c:pt>
                <c:pt idx="1726">
                  <c:v>42668</c:v>
                </c:pt>
                <c:pt idx="1727">
                  <c:v>42669</c:v>
                </c:pt>
                <c:pt idx="1728">
                  <c:v>42670</c:v>
                </c:pt>
                <c:pt idx="1729">
                  <c:v>42671</c:v>
                </c:pt>
                <c:pt idx="1730">
                  <c:v>42672</c:v>
                </c:pt>
                <c:pt idx="1731">
                  <c:v>42673</c:v>
                </c:pt>
                <c:pt idx="1732">
                  <c:v>42674</c:v>
                </c:pt>
                <c:pt idx="1733">
                  <c:v>42675</c:v>
                </c:pt>
                <c:pt idx="1734">
                  <c:v>42676</c:v>
                </c:pt>
                <c:pt idx="1735">
                  <c:v>42677</c:v>
                </c:pt>
                <c:pt idx="1736">
                  <c:v>42678</c:v>
                </c:pt>
                <c:pt idx="1737">
                  <c:v>42679</c:v>
                </c:pt>
                <c:pt idx="1738">
                  <c:v>42680</c:v>
                </c:pt>
                <c:pt idx="1739">
                  <c:v>42681</c:v>
                </c:pt>
                <c:pt idx="1740">
                  <c:v>42682</c:v>
                </c:pt>
                <c:pt idx="1741">
                  <c:v>42683</c:v>
                </c:pt>
                <c:pt idx="1742">
                  <c:v>42684</c:v>
                </c:pt>
                <c:pt idx="1743">
                  <c:v>42685</c:v>
                </c:pt>
                <c:pt idx="1744">
                  <c:v>42686</c:v>
                </c:pt>
                <c:pt idx="1745">
                  <c:v>42687</c:v>
                </c:pt>
                <c:pt idx="1746">
                  <c:v>42688</c:v>
                </c:pt>
                <c:pt idx="1747">
                  <c:v>42689</c:v>
                </c:pt>
                <c:pt idx="1748">
                  <c:v>42690</c:v>
                </c:pt>
                <c:pt idx="1749">
                  <c:v>42691</c:v>
                </c:pt>
                <c:pt idx="1750">
                  <c:v>42692</c:v>
                </c:pt>
                <c:pt idx="1751">
                  <c:v>42693</c:v>
                </c:pt>
                <c:pt idx="1752">
                  <c:v>42694</c:v>
                </c:pt>
                <c:pt idx="1753">
                  <c:v>42695</c:v>
                </c:pt>
                <c:pt idx="1754">
                  <c:v>42696</c:v>
                </c:pt>
                <c:pt idx="1755">
                  <c:v>42697</c:v>
                </c:pt>
                <c:pt idx="1756">
                  <c:v>42698</c:v>
                </c:pt>
                <c:pt idx="1757">
                  <c:v>42699</c:v>
                </c:pt>
                <c:pt idx="1758">
                  <c:v>42700</c:v>
                </c:pt>
                <c:pt idx="1759">
                  <c:v>42701</c:v>
                </c:pt>
                <c:pt idx="1760">
                  <c:v>42702</c:v>
                </c:pt>
                <c:pt idx="1761">
                  <c:v>42703</c:v>
                </c:pt>
                <c:pt idx="1762">
                  <c:v>42704</c:v>
                </c:pt>
                <c:pt idx="1763">
                  <c:v>42705</c:v>
                </c:pt>
                <c:pt idx="1764">
                  <c:v>42706</c:v>
                </c:pt>
                <c:pt idx="1765">
                  <c:v>42707</c:v>
                </c:pt>
                <c:pt idx="1766">
                  <c:v>42708</c:v>
                </c:pt>
                <c:pt idx="1767">
                  <c:v>42709</c:v>
                </c:pt>
                <c:pt idx="1768">
                  <c:v>42710</c:v>
                </c:pt>
                <c:pt idx="1769">
                  <c:v>42711</c:v>
                </c:pt>
                <c:pt idx="1770">
                  <c:v>42712</c:v>
                </c:pt>
                <c:pt idx="1771">
                  <c:v>42713</c:v>
                </c:pt>
                <c:pt idx="1772">
                  <c:v>42714</c:v>
                </c:pt>
                <c:pt idx="1773">
                  <c:v>42715</c:v>
                </c:pt>
                <c:pt idx="1774">
                  <c:v>42716</c:v>
                </c:pt>
                <c:pt idx="1775">
                  <c:v>42717</c:v>
                </c:pt>
                <c:pt idx="1776">
                  <c:v>42718</c:v>
                </c:pt>
                <c:pt idx="1777">
                  <c:v>42719</c:v>
                </c:pt>
                <c:pt idx="1778">
                  <c:v>42720</c:v>
                </c:pt>
                <c:pt idx="1779">
                  <c:v>42721</c:v>
                </c:pt>
                <c:pt idx="1780">
                  <c:v>42722</c:v>
                </c:pt>
                <c:pt idx="1781">
                  <c:v>42723</c:v>
                </c:pt>
                <c:pt idx="1782">
                  <c:v>42724</c:v>
                </c:pt>
                <c:pt idx="1783">
                  <c:v>42725</c:v>
                </c:pt>
                <c:pt idx="1784">
                  <c:v>42726</c:v>
                </c:pt>
                <c:pt idx="1785">
                  <c:v>42727</c:v>
                </c:pt>
                <c:pt idx="1786">
                  <c:v>42728</c:v>
                </c:pt>
                <c:pt idx="1787">
                  <c:v>42729</c:v>
                </c:pt>
                <c:pt idx="1788">
                  <c:v>42730</c:v>
                </c:pt>
                <c:pt idx="1789">
                  <c:v>42731</c:v>
                </c:pt>
                <c:pt idx="1790">
                  <c:v>42732</c:v>
                </c:pt>
                <c:pt idx="1791">
                  <c:v>42733</c:v>
                </c:pt>
                <c:pt idx="1792">
                  <c:v>42734</c:v>
                </c:pt>
                <c:pt idx="1793">
                  <c:v>42736</c:v>
                </c:pt>
                <c:pt idx="1794">
                  <c:v>42737</c:v>
                </c:pt>
                <c:pt idx="1795">
                  <c:v>42738</c:v>
                </c:pt>
                <c:pt idx="1796">
                  <c:v>42739</c:v>
                </c:pt>
                <c:pt idx="1797">
                  <c:v>42740</c:v>
                </c:pt>
                <c:pt idx="1798">
                  <c:v>42741</c:v>
                </c:pt>
                <c:pt idx="1799">
                  <c:v>42742</c:v>
                </c:pt>
                <c:pt idx="1800">
                  <c:v>42743</c:v>
                </c:pt>
                <c:pt idx="1801">
                  <c:v>42744</c:v>
                </c:pt>
                <c:pt idx="1802">
                  <c:v>42745</c:v>
                </c:pt>
                <c:pt idx="1803">
                  <c:v>42746</c:v>
                </c:pt>
                <c:pt idx="1804">
                  <c:v>42747</c:v>
                </c:pt>
                <c:pt idx="1805">
                  <c:v>42748</c:v>
                </c:pt>
                <c:pt idx="1806">
                  <c:v>42749</c:v>
                </c:pt>
                <c:pt idx="1807">
                  <c:v>42750</c:v>
                </c:pt>
                <c:pt idx="1808">
                  <c:v>42751</c:v>
                </c:pt>
                <c:pt idx="1809">
                  <c:v>42752</c:v>
                </c:pt>
                <c:pt idx="1810">
                  <c:v>42753</c:v>
                </c:pt>
                <c:pt idx="1811">
                  <c:v>42754</c:v>
                </c:pt>
                <c:pt idx="1812">
                  <c:v>42755</c:v>
                </c:pt>
                <c:pt idx="1813">
                  <c:v>42756</c:v>
                </c:pt>
                <c:pt idx="1814">
                  <c:v>42757</c:v>
                </c:pt>
                <c:pt idx="1815">
                  <c:v>42758</c:v>
                </c:pt>
                <c:pt idx="1816">
                  <c:v>42759</c:v>
                </c:pt>
                <c:pt idx="1817">
                  <c:v>42760</c:v>
                </c:pt>
                <c:pt idx="1818">
                  <c:v>42761</c:v>
                </c:pt>
                <c:pt idx="1819">
                  <c:v>42762</c:v>
                </c:pt>
                <c:pt idx="1820">
                  <c:v>42763</c:v>
                </c:pt>
                <c:pt idx="1821">
                  <c:v>42764</c:v>
                </c:pt>
                <c:pt idx="1822">
                  <c:v>42765</c:v>
                </c:pt>
                <c:pt idx="1823">
                  <c:v>42766</c:v>
                </c:pt>
                <c:pt idx="1824">
                  <c:v>42767</c:v>
                </c:pt>
                <c:pt idx="1825">
                  <c:v>42768</c:v>
                </c:pt>
                <c:pt idx="1826">
                  <c:v>42769</c:v>
                </c:pt>
                <c:pt idx="1827">
                  <c:v>42770</c:v>
                </c:pt>
                <c:pt idx="1828">
                  <c:v>42771</c:v>
                </c:pt>
                <c:pt idx="1829">
                  <c:v>42772</c:v>
                </c:pt>
                <c:pt idx="1830">
                  <c:v>42773</c:v>
                </c:pt>
                <c:pt idx="1831">
                  <c:v>42774</c:v>
                </c:pt>
                <c:pt idx="1832">
                  <c:v>42775</c:v>
                </c:pt>
                <c:pt idx="1833">
                  <c:v>42776</c:v>
                </c:pt>
                <c:pt idx="1834">
                  <c:v>42777</c:v>
                </c:pt>
                <c:pt idx="1835">
                  <c:v>42778</c:v>
                </c:pt>
                <c:pt idx="1836">
                  <c:v>42779</c:v>
                </c:pt>
                <c:pt idx="1837">
                  <c:v>42780</c:v>
                </c:pt>
                <c:pt idx="1838">
                  <c:v>42781</c:v>
                </c:pt>
                <c:pt idx="1839">
                  <c:v>42782</c:v>
                </c:pt>
                <c:pt idx="1840">
                  <c:v>42783</c:v>
                </c:pt>
                <c:pt idx="1841">
                  <c:v>42784</c:v>
                </c:pt>
                <c:pt idx="1842">
                  <c:v>42785</c:v>
                </c:pt>
                <c:pt idx="1843">
                  <c:v>42786</c:v>
                </c:pt>
                <c:pt idx="1844">
                  <c:v>42787</c:v>
                </c:pt>
                <c:pt idx="1845">
                  <c:v>42788</c:v>
                </c:pt>
                <c:pt idx="1846">
                  <c:v>42789</c:v>
                </c:pt>
                <c:pt idx="1847">
                  <c:v>42790</c:v>
                </c:pt>
                <c:pt idx="1848">
                  <c:v>42791</c:v>
                </c:pt>
                <c:pt idx="1849">
                  <c:v>42792</c:v>
                </c:pt>
                <c:pt idx="1850">
                  <c:v>42793</c:v>
                </c:pt>
                <c:pt idx="1851">
                  <c:v>42794</c:v>
                </c:pt>
                <c:pt idx="1852">
                  <c:v>42795</c:v>
                </c:pt>
                <c:pt idx="1853">
                  <c:v>42796</c:v>
                </c:pt>
                <c:pt idx="1854">
                  <c:v>42797</c:v>
                </c:pt>
                <c:pt idx="1855">
                  <c:v>42798</c:v>
                </c:pt>
                <c:pt idx="1856">
                  <c:v>42799</c:v>
                </c:pt>
                <c:pt idx="1857">
                  <c:v>42800</c:v>
                </c:pt>
                <c:pt idx="1858">
                  <c:v>42801</c:v>
                </c:pt>
                <c:pt idx="1859">
                  <c:v>42802</c:v>
                </c:pt>
                <c:pt idx="1860">
                  <c:v>42803</c:v>
                </c:pt>
                <c:pt idx="1861">
                  <c:v>42804</c:v>
                </c:pt>
                <c:pt idx="1862">
                  <c:v>42805</c:v>
                </c:pt>
                <c:pt idx="1863">
                  <c:v>42806</c:v>
                </c:pt>
                <c:pt idx="1864">
                  <c:v>42807</c:v>
                </c:pt>
                <c:pt idx="1865">
                  <c:v>42808</c:v>
                </c:pt>
                <c:pt idx="1866">
                  <c:v>42809</c:v>
                </c:pt>
                <c:pt idx="1867">
                  <c:v>42810</c:v>
                </c:pt>
                <c:pt idx="1868">
                  <c:v>42811</c:v>
                </c:pt>
                <c:pt idx="1869">
                  <c:v>42812</c:v>
                </c:pt>
                <c:pt idx="1870">
                  <c:v>42813</c:v>
                </c:pt>
                <c:pt idx="1871">
                  <c:v>42814</c:v>
                </c:pt>
                <c:pt idx="1872">
                  <c:v>42815</c:v>
                </c:pt>
                <c:pt idx="1873">
                  <c:v>42816</c:v>
                </c:pt>
                <c:pt idx="1874">
                  <c:v>42817</c:v>
                </c:pt>
                <c:pt idx="1875">
                  <c:v>42818</c:v>
                </c:pt>
                <c:pt idx="1876">
                  <c:v>42819</c:v>
                </c:pt>
                <c:pt idx="1877">
                  <c:v>42820</c:v>
                </c:pt>
                <c:pt idx="1878">
                  <c:v>42821</c:v>
                </c:pt>
                <c:pt idx="1879">
                  <c:v>42822</c:v>
                </c:pt>
                <c:pt idx="1880">
                  <c:v>42823</c:v>
                </c:pt>
                <c:pt idx="1881">
                  <c:v>42824</c:v>
                </c:pt>
                <c:pt idx="1882">
                  <c:v>42825</c:v>
                </c:pt>
                <c:pt idx="1883">
                  <c:v>42826</c:v>
                </c:pt>
                <c:pt idx="1884">
                  <c:v>42827</c:v>
                </c:pt>
                <c:pt idx="1885">
                  <c:v>42828</c:v>
                </c:pt>
                <c:pt idx="1886">
                  <c:v>42829</c:v>
                </c:pt>
                <c:pt idx="1887">
                  <c:v>42830</c:v>
                </c:pt>
                <c:pt idx="1888">
                  <c:v>42831</c:v>
                </c:pt>
                <c:pt idx="1889">
                  <c:v>42832</c:v>
                </c:pt>
                <c:pt idx="1890">
                  <c:v>42833</c:v>
                </c:pt>
                <c:pt idx="1891">
                  <c:v>42834</c:v>
                </c:pt>
                <c:pt idx="1892">
                  <c:v>42835</c:v>
                </c:pt>
                <c:pt idx="1893">
                  <c:v>42836</c:v>
                </c:pt>
                <c:pt idx="1894">
                  <c:v>42837</c:v>
                </c:pt>
                <c:pt idx="1895">
                  <c:v>42838</c:v>
                </c:pt>
                <c:pt idx="1896">
                  <c:v>42839</c:v>
                </c:pt>
                <c:pt idx="1897">
                  <c:v>42840</c:v>
                </c:pt>
                <c:pt idx="1898">
                  <c:v>42841</c:v>
                </c:pt>
                <c:pt idx="1899">
                  <c:v>42842</c:v>
                </c:pt>
                <c:pt idx="1900">
                  <c:v>42843</c:v>
                </c:pt>
                <c:pt idx="1901">
                  <c:v>42844</c:v>
                </c:pt>
                <c:pt idx="1902">
                  <c:v>42845</c:v>
                </c:pt>
                <c:pt idx="1903">
                  <c:v>42846</c:v>
                </c:pt>
                <c:pt idx="1904">
                  <c:v>42847</c:v>
                </c:pt>
                <c:pt idx="1905">
                  <c:v>42848</c:v>
                </c:pt>
                <c:pt idx="1906">
                  <c:v>42849</c:v>
                </c:pt>
                <c:pt idx="1907">
                  <c:v>42850</c:v>
                </c:pt>
                <c:pt idx="1908">
                  <c:v>42851</c:v>
                </c:pt>
                <c:pt idx="1909">
                  <c:v>42852</c:v>
                </c:pt>
                <c:pt idx="1910">
                  <c:v>42853</c:v>
                </c:pt>
                <c:pt idx="1911">
                  <c:v>42854</c:v>
                </c:pt>
                <c:pt idx="1912">
                  <c:v>42855</c:v>
                </c:pt>
                <c:pt idx="1913">
                  <c:v>42856</c:v>
                </c:pt>
                <c:pt idx="1914">
                  <c:v>42857</c:v>
                </c:pt>
                <c:pt idx="1915">
                  <c:v>42858</c:v>
                </c:pt>
                <c:pt idx="1916">
                  <c:v>42859</c:v>
                </c:pt>
                <c:pt idx="1917">
                  <c:v>42860</c:v>
                </c:pt>
                <c:pt idx="1918">
                  <c:v>42861</c:v>
                </c:pt>
                <c:pt idx="1919">
                  <c:v>42862</c:v>
                </c:pt>
                <c:pt idx="1920">
                  <c:v>42863</c:v>
                </c:pt>
                <c:pt idx="1921">
                  <c:v>42864</c:v>
                </c:pt>
                <c:pt idx="1922">
                  <c:v>42865</c:v>
                </c:pt>
                <c:pt idx="1923">
                  <c:v>42866</c:v>
                </c:pt>
                <c:pt idx="1924">
                  <c:v>42867</c:v>
                </c:pt>
                <c:pt idx="1925">
                  <c:v>42868</c:v>
                </c:pt>
                <c:pt idx="1926">
                  <c:v>42869</c:v>
                </c:pt>
                <c:pt idx="1927">
                  <c:v>42870</c:v>
                </c:pt>
                <c:pt idx="1928">
                  <c:v>42871</c:v>
                </c:pt>
                <c:pt idx="1929">
                  <c:v>42872</c:v>
                </c:pt>
                <c:pt idx="1930">
                  <c:v>42873</c:v>
                </c:pt>
                <c:pt idx="1931">
                  <c:v>42874</c:v>
                </c:pt>
                <c:pt idx="1932">
                  <c:v>42875</c:v>
                </c:pt>
                <c:pt idx="1933">
                  <c:v>42876</c:v>
                </c:pt>
                <c:pt idx="1934">
                  <c:v>42877</c:v>
                </c:pt>
                <c:pt idx="1935">
                  <c:v>42878</c:v>
                </c:pt>
                <c:pt idx="1936">
                  <c:v>42879</c:v>
                </c:pt>
                <c:pt idx="1937">
                  <c:v>42880</c:v>
                </c:pt>
                <c:pt idx="1938">
                  <c:v>42881</c:v>
                </c:pt>
                <c:pt idx="1939">
                  <c:v>42882</c:v>
                </c:pt>
                <c:pt idx="1940">
                  <c:v>42883</c:v>
                </c:pt>
                <c:pt idx="1941">
                  <c:v>42884</c:v>
                </c:pt>
                <c:pt idx="1942">
                  <c:v>42885</c:v>
                </c:pt>
                <c:pt idx="1943">
                  <c:v>42886</c:v>
                </c:pt>
                <c:pt idx="1944">
                  <c:v>42887</c:v>
                </c:pt>
                <c:pt idx="1945">
                  <c:v>42888</c:v>
                </c:pt>
                <c:pt idx="1946">
                  <c:v>42889</c:v>
                </c:pt>
                <c:pt idx="1947">
                  <c:v>42890</c:v>
                </c:pt>
                <c:pt idx="1948">
                  <c:v>42891</c:v>
                </c:pt>
                <c:pt idx="1949">
                  <c:v>42892</c:v>
                </c:pt>
                <c:pt idx="1950">
                  <c:v>42893</c:v>
                </c:pt>
                <c:pt idx="1951">
                  <c:v>42894</c:v>
                </c:pt>
                <c:pt idx="1952">
                  <c:v>42895</c:v>
                </c:pt>
                <c:pt idx="1953">
                  <c:v>42896</c:v>
                </c:pt>
                <c:pt idx="1954">
                  <c:v>42897</c:v>
                </c:pt>
                <c:pt idx="1955">
                  <c:v>42898</c:v>
                </c:pt>
                <c:pt idx="1956">
                  <c:v>42899</c:v>
                </c:pt>
                <c:pt idx="1957">
                  <c:v>42900</c:v>
                </c:pt>
                <c:pt idx="1958">
                  <c:v>42901</c:v>
                </c:pt>
                <c:pt idx="1959">
                  <c:v>42902</c:v>
                </c:pt>
                <c:pt idx="1960">
                  <c:v>42903</c:v>
                </c:pt>
                <c:pt idx="1961">
                  <c:v>42904</c:v>
                </c:pt>
                <c:pt idx="1962">
                  <c:v>42905</c:v>
                </c:pt>
                <c:pt idx="1963">
                  <c:v>42906</c:v>
                </c:pt>
                <c:pt idx="1964">
                  <c:v>42907</c:v>
                </c:pt>
                <c:pt idx="1965">
                  <c:v>42908</c:v>
                </c:pt>
                <c:pt idx="1966">
                  <c:v>42909</c:v>
                </c:pt>
                <c:pt idx="1967">
                  <c:v>42910</c:v>
                </c:pt>
                <c:pt idx="1968">
                  <c:v>42911</c:v>
                </c:pt>
                <c:pt idx="1969">
                  <c:v>42912</c:v>
                </c:pt>
                <c:pt idx="1970">
                  <c:v>42913</c:v>
                </c:pt>
                <c:pt idx="1971">
                  <c:v>42914</c:v>
                </c:pt>
                <c:pt idx="1972">
                  <c:v>42915</c:v>
                </c:pt>
                <c:pt idx="1973">
                  <c:v>42916</c:v>
                </c:pt>
                <c:pt idx="1974">
                  <c:v>42917</c:v>
                </c:pt>
                <c:pt idx="1975">
                  <c:v>42918</c:v>
                </c:pt>
                <c:pt idx="1976">
                  <c:v>42919</c:v>
                </c:pt>
                <c:pt idx="1977">
                  <c:v>42920</c:v>
                </c:pt>
                <c:pt idx="1978">
                  <c:v>42921</c:v>
                </c:pt>
                <c:pt idx="1979">
                  <c:v>42922</c:v>
                </c:pt>
                <c:pt idx="1980">
                  <c:v>42923</c:v>
                </c:pt>
                <c:pt idx="1981">
                  <c:v>42924</c:v>
                </c:pt>
                <c:pt idx="1982">
                  <c:v>42925</c:v>
                </c:pt>
                <c:pt idx="1983">
                  <c:v>42926</c:v>
                </c:pt>
                <c:pt idx="1984">
                  <c:v>42927</c:v>
                </c:pt>
                <c:pt idx="1985">
                  <c:v>42928</c:v>
                </c:pt>
                <c:pt idx="1986">
                  <c:v>42929</c:v>
                </c:pt>
                <c:pt idx="1987">
                  <c:v>42930</c:v>
                </c:pt>
                <c:pt idx="1988">
                  <c:v>42931</c:v>
                </c:pt>
                <c:pt idx="1989">
                  <c:v>42932</c:v>
                </c:pt>
                <c:pt idx="1990">
                  <c:v>42933</c:v>
                </c:pt>
                <c:pt idx="1991">
                  <c:v>42934</c:v>
                </c:pt>
                <c:pt idx="1992">
                  <c:v>42935</c:v>
                </c:pt>
                <c:pt idx="1993">
                  <c:v>42936</c:v>
                </c:pt>
                <c:pt idx="1994">
                  <c:v>42937</c:v>
                </c:pt>
                <c:pt idx="1995">
                  <c:v>42938</c:v>
                </c:pt>
                <c:pt idx="1996">
                  <c:v>42939</c:v>
                </c:pt>
                <c:pt idx="1997">
                  <c:v>42940</c:v>
                </c:pt>
                <c:pt idx="1998">
                  <c:v>42941</c:v>
                </c:pt>
                <c:pt idx="1999">
                  <c:v>42942</c:v>
                </c:pt>
                <c:pt idx="2000">
                  <c:v>42943</c:v>
                </c:pt>
                <c:pt idx="2001">
                  <c:v>42944</c:v>
                </c:pt>
                <c:pt idx="2002">
                  <c:v>42945</c:v>
                </c:pt>
                <c:pt idx="2003">
                  <c:v>42946</c:v>
                </c:pt>
                <c:pt idx="2004">
                  <c:v>42947</c:v>
                </c:pt>
                <c:pt idx="2005">
                  <c:v>42948</c:v>
                </c:pt>
                <c:pt idx="2006">
                  <c:v>42949</c:v>
                </c:pt>
                <c:pt idx="2007">
                  <c:v>42950</c:v>
                </c:pt>
                <c:pt idx="2008">
                  <c:v>42951</c:v>
                </c:pt>
                <c:pt idx="2009">
                  <c:v>42952</c:v>
                </c:pt>
                <c:pt idx="2010">
                  <c:v>42953</c:v>
                </c:pt>
                <c:pt idx="2011">
                  <c:v>42954</c:v>
                </c:pt>
                <c:pt idx="2012">
                  <c:v>42955</c:v>
                </c:pt>
                <c:pt idx="2013">
                  <c:v>42956</c:v>
                </c:pt>
                <c:pt idx="2014">
                  <c:v>42957</c:v>
                </c:pt>
                <c:pt idx="2015">
                  <c:v>42958</c:v>
                </c:pt>
                <c:pt idx="2016">
                  <c:v>42959</c:v>
                </c:pt>
                <c:pt idx="2017">
                  <c:v>42960</c:v>
                </c:pt>
                <c:pt idx="2018">
                  <c:v>42961</c:v>
                </c:pt>
                <c:pt idx="2019">
                  <c:v>42962</c:v>
                </c:pt>
                <c:pt idx="2020">
                  <c:v>42963</c:v>
                </c:pt>
                <c:pt idx="2021">
                  <c:v>42964</c:v>
                </c:pt>
                <c:pt idx="2022">
                  <c:v>42965</c:v>
                </c:pt>
                <c:pt idx="2023">
                  <c:v>42966</c:v>
                </c:pt>
                <c:pt idx="2024">
                  <c:v>42967</c:v>
                </c:pt>
                <c:pt idx="2025">
                  <c:v>42968</c:v>
                </c:pt>
                <c:pt idx="2026">
                  <c:v>42969</c:v>
                </c:pt>
                <c:pt idx="2027">
                  <c:v>42970</c:v>
                </c:pt>
                <c:pt idx="2028">
                  <c:v>42971</c:v>
                </c:pt>
                <c:pt idx="2029">
                  <c:v>42972</c:v>
                </c:pt>
                <c:pt idx="2030">
                  <c:v>42973</c:v>
                </c:pt>
                <c:pt idx="2031">
                  <c:v>42974</c:v>
                </c:pt>
                <c:pt idx="2032">
                  <c:v>42975</c:v>
                </c:pt>
                <c:pt idx="2033">
                  <c:v>42976</c:v>
                </c:pt>
                <c:pt idx="2034">
                  <c:v>42977</c:v>
                </c:pt>
                <c:pt idx="2035">
                  <c:v>42978</c:v>
                </c:pt>
                <c:pt idx="2036">
                  <c:v>42979</c:v>
                </c:pt>
                <c:pt idx="2037">
                  <c:v>42980</c:v>
                </c:pt>
                <c:pt idx="2038">
                  <c:v>42981</c:v>
                </c:pt>
                <c:pt idx="2039">
                  <c:v>42982</c:v>
                </c:pt>
                <c:pt idx="2040">
                  <c:v>42983</c:v>
                </c:pt>
                <c:pt idx="2041">
                  <c:v>42984</c:v>
                </c:pt>
                <c:pt idx="2042">
                  <c:v>42985</c:v>
                </c:pt>
                <c:pt idx="2043">
                  <c:v>42986</c:v>
                </c:pt>
                <c:pt idx="2044">
                  <c:v>42987</c:v>
                </c:pt>
                <c:pt idx="2045">
                  <c:v>42988</c:v>
                </c:pt>
                <c:pt idx="2046">
                  <c:v>42989</c:v>
                </c:pt>
                <c:pt idx="2047">
                  <c:v>42990</c:v>
                </c:pt>
                <c:pt idx="2048">
                  <c:v>42991</c:v>
                </c:pt>
                <c:pt idx="2049">
                  <c:v>42992</c:v>
                </c:pt>
                <c:pt idx="2050">
                  <c:v>42993</c:v>
                </c:pt>
                <c:pt idx="2051">
                  <c:v>42994</c:v>
                </c:pt>
                <c:pt idx="2052">
                  <c:v>42995</c:v>
                </c:pt>
                <c:pt idx="2053">
                  <c:v>42996</c:v>
                </c:pt>
                <c:pt idx="2054">
                  <c:v>42997</c:v>
                </c:pt>
                <c:pt idx="2055">
                  <c:v>42998</c:v>
                </c:pt>
                <c:pt idx="2056">
                  <c:v>42999</c:v>
                </c:pt>
                <c:pt idx="2057">
                  <c:v>43000</c:v>
                </c:pt>
                <c:pt idx="2058">
                  <c:v>43001</c:v>
                </c:pt>
                <c:pt idx="2059">
                  <c:v>43002</c:v>
                </c:pt>
                <c:pt idx="2060">
                  <c:v>43003</c:v>
                </c:pt>
                <c:pt idx="2061">
                  <c:v>43004</c:v>
                </c:pt>
                <c:pt idx="2062">
                  <c:v>43005</c:v>
                </c:pt>
                <c:pt idx="2063">
                  <c:v>43006</c:v>
                </c:pt>
                <c:pt idx="2064">
                  <c:v>43007</c:v>
                </c:pt>
                <c:pt idx="2065">
                  <c:v>43008</c:v>
                </c:pt>
                <c:pt idx="2066">
                  <c:v>43009</c:v>
                </c:pt>
                <c:pt idx="2067">
                  <c:v>43010</c:v>
                </c:pt>
                <c:pt idx="2068">
                  <c:v>43011</c:v>
                </c:pt>
                <c:pt idx="2069">
                  <c:v>43012</c:v>
                </c:pt>
                <c:pt idx="2070">
                  <c:v>43013</c:v>
                </c:pt>
                <c:pt idx="2071">
                  <c:v>43014</c:v>
                </c:pt>
                <c:pt idx="2072">
                  <c:v>43015</c:v>
                </c:pt>
                <c:pt idx="2073">
                  <c:v>43016</c:v>
                </c:pt>
                <c:pt idx="2074">
                  <c:v>43017</c:v>
                </c:pt>
                <c:pt idx="2075">
                  <c:v>43018</c:v>
                </c:pt>
                <c:pt idx="2076">
                  <c:v>43019</c:v>
                </c:pt>
                <c:pt idx="2077">
                  <c:v>43020</c:v>
                </c:pt>
                <c:pt idx="2078">
                  <c:v>43021</c:v>
                </c:pt>
                <c:pt idx="2079">
                  <c:v>43022</c:v>
                </c:pt>
                <c:pt idx="2080">
                  <c:v>43023</c:v>
                </c:pt>
                <c:pt idx="2081">
                  <c:v>43024</c:v>
                </c:pt>
                <c:pt idx="2082">
                  <c:v>43025</c:v>
                </c:pt>
                <c:pt idx="2083">
                  <c:v>43026</c:v>
                </c:pt>
                <c:pt idx="2084">
                  <c:v>43027</c:v>
                </c:pt>
                <c:pt idx="2085">
                  <c:v>43028</c:v>
                </c:pt>
                <c:pt idx="2086">
                  <c:v>43029</c:v>
                </c:pt>
                <c:pt idx="2087">
                  <c:v>43030</c:v>
                </c:pt>
                <c:pt idx="2088">
                  <c:v>43031</c:v>
                </c:pt>
                <c:pt idx="2089">
                  <c:v>43032</c:v>
                </c:pt>
                <c:pt idx="2090">
                  <c:v>43033</c:v>
                </c:pt>
                <c:pt idx="2091">
                  <c:v>43034</c:v>
                </c:pt>
                <c:pt idx="2092">
                  <c:v>43035</c:v>
                </c:pt>
                <c:pt idx="2093">
                  <c:v>43036</c:v>
                </c:pt>
                <c:pt idx="2094">
                  <c:v>43037</c:v>
                </c:pt>
                <c:pt idx="2095">
                  <c:v>43038</c:v>
                </c:pt>
                <c:pt idx="2096">
                  <c:v>43039</c:v>
                </c:pt>
                <c:pt idx="2097">
                  <c:v>43040</c:v>
                </c:pt>
                <c:pt idx="2098">
                  <c:v>43041</c:v>
                </c:pt>
                <c:pt idx="2099">
                  <c:v>43042</c:v>
                </c:pt>
                <c:pt idx="2100">
                  <c:v>43043</c:v>
                </c:pt>
                <c:pt idx="2101">
                  <c:v>43044</c:v>
                </c:pt>
                <c:pt idx="2102">
                  <c:v>43045</c:v>
                </c:pt>
                <c:pt idx="2103">
                  <c:v>43046</c:v>
                </c:pt>
                <c:pt idx="2104">
                  <c:v>43047</c:v>
                </c:pt>
                <c:pt idx="2105">
                  <c:v>43048</c:v>
                </c:pt>
                <c:pt idx="2106">
                  <c:v>43049</c:v>
                </c:pt>
                <c:pt idx="2107">
                  <c:v>43050</c:v>
                </c:pt>
                <c:pt idx="2108">
                  <c:v>43051</c:v>
                </c:pt>
                <c:pt idx="2109">
                  <c:v>43052</c:v>
                </c:pt>
                <c:pt idx="2110">
                  <c:v>43053</c:v>
                </c:pt>
                <c:pt idx="2111">
                  <c:v>43054</c:v>
                </c:pt>
                <c:pt idx="2112">
                  <c:v>43055</c:v>
                </c:pt>
                <c:pt idx="2113">
                  <c:v>43056</c:v>
                </c:pt>
                <c:pt idx="2114">
                  <c:v>43057</c:v>
                </c:pt>
                <c:pt idx="2115">
                  <c:v>43058</c:v>
                </c:pt>
                <c:pt idx="2116">
                  <c:v>43059</c:v>
                </c:pt>
                <c:pt idx="2117">
                  <c:v>43060</c:v>
                </c:pt>
                <c:pt idx="2118">
                  <c:v>43061</c:v>
                </c:pt>
                <c:pt idx="2119">
                  <c:v>43062</c:v>
                </c:pt>
                <c:pt idx="2120">
                  <c:v>43063</c:v>
                </c:pt>
                <c:pt idx="2121">
                  <c:v>43064</c:v>
                </c:pt>
                <c:pt idx="2122">
                  <c:v>43065</c:v>
                </c:pt>
                <c:pt idx="2123">
                  <c:v>43066</c:v>
                </c:pt>
                <c:pt idx="2124">
                  <c:v>43067</c:v>
                </c:pt>
                <c:pt idx="2125">
                  <c:v>43068</c:v>
                </c:pt>
                <c:pt idx="2126">
                  <c:v>43069</c:v>
                </c:pt>
                <c:pt idx="2127">
                  <c:v>43070</c:v>
                </c:pt>
                <c:pt idx="2128">
                  <c:v>43071</c:v>
                </c:pt>
                <c:pt idx="2129">
                  <c:v>43072</c:v>
                </c:pt>
                <c:pt idx="2130">
                  <c:v>43073</c:v>
                </c:pt>
                <c:pt idx="2131">
                  <c:v>43074</c:v>
                </c:pt>
                <c:pt idx="2132">
                  <c:v>43075</c:v>
                </c:pt>
                <c:pt idx="2133">
                  <c:v>43076</c:v>
                </c:pt>
                <c:pt idx="2134">
                  <c:v>43077</c:v>
                </c:pt>
                <c:pt idx="2135">
                  <c:v>43078</c:v>
                </c:pt>
                <c:pt idx="2136">
                  <c:v>43079</c:v>
                </c:pt>
                <c:pt idx="2137">
                  <c:v>43080</c:v>
                </c:pt>
                <c:pt idx="2138">
                  <c:v>43081</c:v>
                </c:pt>
                <c:pt idx="2139">
                  <c:v>43082</c:v>
                </c:pt>
                <c:pt idx="2140">
                  <c:v>43083</c:v>
                </c:pt>
                <c:pt idx="2141">
                  <c:v>43084</c:v>
                </c:pt>
                <c:pt idx="2142">
                  <c:v>43085</c:v>
                </c:pt>
                <c:pt idx="2143">
                  <c:v>43086</c:v>
                </c:pt>
                <c:pt idx="2144">
                  <c:v>43087</c:v>
                </c:pt>
                <c:pt idx="2145">
                  <c:v>43088</c:v>
                </c:pt>
                <c:pt idx="2146">
                  <c:v>43089</c:v>
                </c:pt>
                <c:pt idx="2147">
                  <c:v>43090</c:v>
                </c:pt>
                <c:pt idx="2148">
                  <c:v>43091</c:v>
                </c:pt>
                <c:pt idx="2149">
                  <c:v>43092</c:v>
                </c:pt>
                <c:pt idx="2150">
                  <c:v>43093</c:v>
                </c:pt>
                <c:pt idx="2151">
                  <c:v>43094</c:v>
                </c:pt>
                <c:pt idx="2152">
                  <c:v>43095</c:v>
                </c:pt>
                <c:pt idx="2153">
                  <c:v>43096</c:v>
                </c:pt>
                <c:pt idx="2154">
                  <c:v>43097</c:v>
                </c:pt>
                <c:pt idx="2155">
                  <c:v>43098</c:v>
                </c:pt>
                <c:pt idx="2156">
                  <c:v>43099</c:v>
                </c:pt>
                <c:pt idx="2157">
                  <c:v>43100</c:v>
                </c:pt>
                <c:pt idx="2158">
                  <c:v>43101</c:v>
                </c:pt>
                <c:pt idx="2159">
                  <c:v>43102</c:v>
                </c:pt>
                <c:pt idx="2160">
                  <c:v>43103</c:v>
                </c:pt>
                <c:pt idx="2161">
                  <c:v>43104</c:v>
                </c:pt>
                <c:pt idx="2162">
                  <c:v>43105</c:v>
                </c:pt>
                <c:pt idx="2163">
                  <c:v>43106</c:v>
                </c:pt>
                <c:pt idx="2164">
                  <c:v>43107</c:v>
                </c:pt>
                <c:pt idx="2165">
                  <c:v>43108</c:v>
                </c:pt>
                <c:pt idx="2166">
                  <c:v>43109</c:v>
                </c:pt>
                <c:pt idx="2167">
                  <c:v>43110</c:v>
                </c:pt>
                <c:pt idx="2168">
                  <c:v>43111</c:v>
                </c:pt>
                <c:pt idx="2169">
                  <c:v>43112</c:v>
                </c:pt>
                <c:pt idx="2170">
                  <c:v>43113</c:v>
                </c:pt>
                <c:pt idx="2171">
                  <c:v>43114</c:v>
                </c:pt>
                <c:pt idx="2172">
                  <c:v>43115</c:v>
                </c:pt>
                <c:pt idx="2173">
                  <c:v>43116</c:v>
                </c:pt>
                <c:pt idx="2174">
                  <c:v>43117</c:v>
                </c:pt>
                <c:pt idx="2175">
                  <c:v>43118</c:v>
                </c:pt>
                <c:pt idx="2176">
                  <c:v>43119</c:v>
                </c:pt>
                <c:pt idx="2177">
                  <c:v>43120</c:v>
                </c:pt>
                <c:pt idx="2178">
                  <c:v>43121</c:v>
                </c:pt>
                <c:pt idx="2179">
                  <c:v>43122</c:v>
                </c:pt>
                <c:pt idx="2180">
                  <c:v>43123</c:v>
                </c:pt>
                <c:pt idx="2181">
                  <c:v>43124</c:v>
                </c:pt>
                <c:pt idx="2182">
                  <c:v>43125</c:v>
                </c:pt>
                <c:pt idx="2183">
                  <c:v>43126</c:v>
                </c:pt>
                <c:pt idx="2184">
                  <c:v>43127</c:v>
                </c:pt>
                <c:pt idx="2185">
                  <c:v>43128</c:v>
                </c:pt>
                <c:pt idx="2186">
                  <c:v>43129</c:v>
                </c:pt>
                <c:pt idx="2187">
                  <c:v>43130</c:v>
                </c:pt>
                <c:pt idx="2188">
                  <c:v>43131</c:v>
                </c:pt>
                <c:pt idx="2189">
                  <c:v>43132</c:v>
                </c:pt>
                <c:pt idx="2190">
                  <c:v>43133</c:v>
                </c:pt>
                <c:pt idx="2191">
                  <c:v>43134</c:v>
                </c:pt>
                <c:pt idx="2192">
                  <c:v>43135</c:v>
                </c:pt>
                <c:pt idx="2193">
                  <c:v>43136</c:v>
                </c:pt>
                <c:pt idx="2194">
                  <c:v>43137</c:v>
                </c:pt>
                <c:pt idx="2195">
                  <c:v>43138</c:v>
                </c:pt>
                <c:pt idx="2196">
                  <c:v>43139</c:v>
                </c:pt>
                <c:pt idx="2197">
                  <c:v>43140</c:v>
                </c:pt>
                <c:pt idx="2198">
                  <c:v>43141</c:v>
                </c:pt>
                <c:pt idx="2199">
                  <c:v>43142</c:v>
                </c:pt>
                <c:pt idx="2200">
                  <c:v>43143</c:v>
                </c:pt>
                <c:pt idx="2201">
                  <c:v>43144</c:v>
                </c:pt>
                <c:pt idx="2202">
                  <c:v>43145</c:v>
                </c:pt>
                <c:pt idx="2203">
                  <c:v>43146</c:v>
                </c:pt>
                <c:pt idx="2204">
                  <c:v>43147</c:v>
                </c:pt>
                <c:pt idx="2205">
                  <c:v>43148</c:v>
                </c:pt>
                <c:pt idx="2206">
                  <c:v>43149</c:v>
                </c:pt>
                <c:pt idx="2207">
                  <c:v>43150</c:v>
                </c:pt>
                <c:pt idx="2208">
                  <c:v>43151</c:v>
                </c:pt>
                <c:pt idx="2209">
                  <c:v>43152</c:v>
                </c:pt>
                <c:pt idx="2210">
                  <c:v>43153</c:v>
                </c:pt>
                <c:pt idx="2211">
                  <c:v>43154</c:v>
                </c:pt>
                <c:pt idx="2212">
                  <c:v>43155</c:v>
                </c:pt>
                <c:pt idx="2213">
                  <c:v>43157</c:v>
                </c:pt>
                <c:pt idx="2214">
                  <c:v>43158</c:v>
                </c:pt>
                <c:pt idx="2215">
                  <c:v>43159</c:v>
                </c:pt>
                <c:pt idx="2216">
                  <c:v>43160</c:v>
                </c:pt>
                <c:pt idx="2217">
                  <c:v>43161</c:v>
                </c:pt>
                <c:pt idx="2218">
                  <c:v>43162</c:v>
                </c:pt>
                <c:pt idx="2219">
                  <c:v>43163</c:v>
                </c:pt>
                <c:pt idx="2220">
                  <c:v>43164</c:v>
                </c:pt>
                <c:pt idx="2221">
                  <c:v>43165</c:v>
                </c:pt>
                <c:pt idx="2222">
                  <c:v>43166</c:v>
                </c:pt>
                <c:pt idx="2223">
                  <c:v>43167</c:v>
                </c:pt>
                <c:pt idx="2224">
                  <c:v>43168</c:v>
                </c:pt>
                <c:pt idx="2225">
                  <c:v>43169</c:v>
                </c:pt>
                <c:pt idx="2226">
                  <c:v>43170</c:v>
                </c:pt>
                <c:pt idx="2227">
                  <c:v>43171</c:v>
                </c:pt>
                <c:pt idx="2228">
                  <c:v>43172</c:v>
                </c:pt>
                <c:pt idx="2229">
                  <c:v>43173</c:v>
                </c:pt>
                <c:pt idx="2230">
                  <c:v>43174</c:v>
                </c:pt>
                <c:pt idx="2231">
                  <c:v>43175</c:v>
                </c:pt>
                <c:pt idx="2232">
                  <c:v>43176</c:v>
                </c:pt>
                <c:pt idx="2233">
                  <c:v>43177</c:v>
                </c:pt>
                <c:pt idx="2234">
                  <c:v>43178</c:v>
                </c:pt>
                <c:pt idx="2235">
                  <c:v>43179</c:v>
                </c:pt>
                <c:pt idx="2236">
                  <c:v>43180</c:v>
                </c:pt>
                <c:pt idx="2237">
                  <c:v>43181</c:v>
                </c:pt>
                <c:pt idx="2238">
                  <c:v>43182</c:v>
                </c:pt>
                <c:pt idx="2239">
                  <c:v>43183</c:v>
                </c:pt>
                <c:pt idx="2240">
                  <c:v>43184</c:v>
                </c:pt>
                <c:pt idx="2241">
                  <c:v>43185</c:v>
                </c:pt>
                <c:pt idx="2242">
                  <c:v>43186</c:v>
                </c:pt>
                <c:pt idx="2243">
                  <c:v>43187</c:v>
                </c:pt>
                <c:pt idx="2244">
                  <c:v>43188</c:v>
                </c:pt>
                <c:pt idx="2245">
                  <c:v>43189</c:v>
                </c:pt>
                <c:pt idx="2246">
                  <c:v>43190</c:v>
                </c:pt>
                <c:pt idx="2247">
                  <c:v>43191</c:v>
                </c:pt>
                <c:pt idx="2248">
                  <c:v>43192</c:v>
                </c:pt>
                <c:pt idx="2249">
                  <c:v>43193</c:v>
                </c:pt>
                <c:pt idx="2250">
                  <c:v>43194</c:v>
                </c:pt>
                <c:pt idx="2251">
                  <c:v>43195</c:v>
                </c:pt>
                <c:pt idx="2252">
                  <c:v>43196</c:v>
                </c:pt>
                <c:pt idx="2253">
                  <c:v>43197</c:v>
                </c:pt>
                <c:pt idx="2254">
                  <c:v>43198</c:v>
                </c:pt>
                <c:pt idx="2255">
                  <c:v>43199</c:v>
                </c:pt>
                <c:pt idx="2256">
                  <c:v>43200</c:v>
                </c:pt>
                <c:pt idx="2257">
                  <c:v>43201</c:v>
                </c:pt>
                <c:pt idx="2258">
                  <c:v>43202</c:v>
                </c:pt>
                <c:pt idx="2259">
                  <c:v>43203</c:v>
                </c:pt>
                <c:pt idx="2260">
                  <c:v>43204</c:v>
                </c:pt>
                <c:pt idx="2261">
                  <c:v>43205</c:v>
                </c:pt>
                <c:pt idx="2262">
                  <c:v>43206</c:v>
                </c:pt>
                <c:pt idx="2263">
                  <c:v>43207</c:v>
                </c:pt>
                <c:pt idx="2264">
                  <c:v>43208</c:v>
                </c:pt>
                <c:pt idx="2265">
                  <c:v>43209</c:v>
                </c:pt>
                <c:pt idx="2266">
                  <c:v>43210</c:v>
                </c:pt>
                <c:pt idx="2267">
                  <c:v>43211</c:v>
                </c:pt>
                <c:pt idx="2268">
                  <c:v>43212</c:v>
                </c:pt>
                <c:pt idx="2269">
                  <c:v>43213</c:v>
                </c:pt>
                <c:pt idx="2270">
                  <c:v>43214</c:v>
                </c:pt>
                <c:pt idx="2271">
                  <c:v>43215</c:v>
                </c:pt>
                <c:pt idx="2272">
                  <c:v>43216</c:v>
                </c:pt>
                <c:pt idx="2273">
                  <c:v>43217</c:v>
                </c:pt>
                <c:pt idx="2274">
                  <c:v>43218</c:v>
                </c:pt>
                <c:pt idx="2275">
                  <c:v>43219</c:v>
                </c:pt>
                <c:pt idx="2276">
                  <c:v>43220</c:v>
                </c:pt>
                <c:pt idx="2277">
                  <c:v>43221</c:v>
                </c:pt>
                <c:pt idx="2278">
                  <c:v>43222</c:v>
                </c:pt>
                <c:pt idx="2279">
                  <c:v>43223</c:v>
                </c:pt>
                <c:pt idx="2280">
                  <c:v>43224</c:v>
                </c:pt>
                <c:pt idx="2281">
                  <c:v>43225</c:v>
                </c:pt>
                <c:pt idx="2282">
                  <c:v>43226</c:v>
                </c:pt>
                <c:pt idx="2283">
                  <c:v>43227</c:v>
                </c:pt>
                <c:pt idx="2284">
                  <c:v>43228</c:v>
                </c:pt>
                <c:pt idx="2285">
                  <c:v>43229</c:v>
                </c:pt>
                <c:pt idx="2286">
                  <c:v>43230</c:v>
                </c:pt>
                <c:pt idx="2287">
                  <c:v>43231</c:v>
                </c:pt>
                <c:pt idx="2288">
                  <c:v>43232</c:v>
                </c:pt>
                <c:pt idx="2289">
                  <c:v>43233</c:v>
                </c:pt>
                <c:pt idx="2290">
                  <c:v>43234</c:v>
                </c:pt>
                <c:pt idx="2291">
                  <c:v>43235</c:v>
                </c:pt>
                <c:pt idx="2292">
                  <c:v>43236</c:v>
                </c:pt>
                <c:pt idx="2293">
                  <c:v>43237</c:v>
                </c:pt>
                <c:pt idx="2294">
                  <c:v>43238</c:v>
                </c:pt>
                <c:pt idx="2295">
                  <c:v>43239</c:v>
                </c:pt>
                <c:pt idx="2296">
                  <c:v>43240</c:v>
                </c:pt>
                <c:pt idx="2297">
                  <c:v>43241</c:v>
                </c:pt>
                <c:pt idx="2298">
                  <c:v>43242</c:v>
                </c:pt>
                <c:pt idx="2299">
                  <c:v>43243</c:v>
                </c:pt>
                <c:pt idx="2300">
                  <c:v>43244</c:v>
                </c:pt>
                <c:pt idx="2301">
                  <c:v>43245</c:v>
                </c:pt>
                <c:pt idx="2302">
                  <c:v>43246</c:v>
                </c:pt>
                <c:pt idx="2303">
                  <c:v>43247</c:v>
                </c:pt>
                <c:pt idx="2304">
                  <c:v>43248</c:v>
                </c:pt>
                <c:pt idx="2305">
                  <c:v>43249</c:v>
                </c:pt>
                <c:pt idx="2306">
                  <c:v>43250</c:v>
                </c:pt>
                <c:pt idx="2307">
                  <c:v>43251</c:v>
                </c:pt>
                <c:pt idx="2308">
                  <c:v>43252</c:v>
                </c:pt>
                <c:pt idx="2309">
                  <c:v>43253</c:v>
                </c:pt>
                <c:pt idx="2310">
                  <c:v>43254</c:v>
                </c:pt>
                <c:pt idx="2311">
                  <c:v>43255</c:v>
                </c:pt>
                <c:pt idx="2312">
                  <c:v>43256</c:v>
                </c:pt>
                <c:pt idx="2313">
                  <c:v>43257</c:v>
                </c:pt>
                <c:pt idx="2314">
                  <c:v>43258</c:v>
                </c:pt>
                <c:pt idx="2315">
                  <c:v>43259</c:v>
                </c:pt>
                <c:pt idx="2316">
                  <c:v>43260</c:v>
                </c:pt>
                <c:pt idx="2317">
                  <c:v>43261</c:v>
                </c:pt>
                <c:pt idx="2318">
                  <c:v>43262</c:v>
                </c:pt>
                <c:pt idx="2319">
                  <c:v>43263</c:v>
                </c:pt>
                <c:pt idx="2320">
                  <c:v>43264</c:v>
                </c:pt>
                <c:pt idx="2321">
                  <c:v>43265</c:v>
                </c:pt>
                <c:pt idx="2322">
                  <c:v>43266</c:v>
                </c:pt>
                <c:pt idx="2323">
                  <c:v>43267</c:v>
                </c:pt>
                <c:pt idx="2324">
                  <c:v>43268</c:v>
                </c:pt>
                <c:pt idx="2325">
                  <c:v>43269</c:v>
                </c:pt>
                <c:pt idx="2326">
                  <c:v>43270</c:v>
                </c:pt>
                <c:pt idx="2327">
                  <c:v>43271</c:v>
                </c:pt>
                <c:pt idx="2328">
                  <c:v>43272</c:v>
                </c:pt>
                <c:pt idx="2329">
                  <c:v>43273</c:v>
                </c:pt>
                <c:pt idx="2330">
                  <c:v>43274</c:v>
                </c:pt>
                <c:pt idx="2331">
                  <c:v>43275</c:v>
                </c:pt>
                <c:pt idx="2332">
                  <c:v>43276</c:v>
                </c:pt>
                <c:pt idx="2333">
                  <c:v>43277</c:v>
                </c:pt>
                <c:pt idx="2334">
                  <c:v>43278</c:v>
                </c:pt>
                <c:pt idx="2335">
                  <c:v>43279</c:v>
                </c:pt>
                <c:pt idx="2336">
                  <c:v>43280</c:v>
                </c:pt>
                <c:pt idx="2337">
                  <c:v>43281</c:v>
                </c:pt>
                <c:pt idx="2338">
                  <c:v>43282</c:v>
                </c:pt>
                <c:pt idx="2339">
                  <c:v>43283</c:v>
                </c:pt>
                <c:pt idx="2340">
                  <c:v>43284</c:v>
                </c:pt>
                <c:pt idx="2341">
                  <c:v>43285</c:v>
                </c:pt>
                <c:pt idx="2342">
                  <c:v>43286</c:v>
                </c:pt>
                <c:pt idx="2343">
                  <c:v>43287</c:v>
                </c:pt>
                <c:pt idx="2344">
                  <c:v>43288</c:v>
                </c:pt>
                <c:pt idx="2345">
                  <c:v>43289</c:v>
                </c:pt>
                <c:pt idx="2346">
                  <c:v>43290</c:v>
                </c:pt>
                <c:pt idx="2347">
                  <c:v>43291</c:v>
                </c:pt>
                <c:pt idx="2348">
                  <c:v>43292</c:v>
                </c:pt>
                <c:pt idx="2349">
                  <c:v>43293</c:v>
                </c:pt>
                <c:pt idx="2350">
                  <c:v>43294</c:v>
                </c:pt>
                <c:pt idx="2351">
                  <c:v>43295</c:v>
                </c:pt>
                <c:pt idx="2352">
                  <c:v>43296</c:v>
                </c:pt>
                <c:pt idx="2353">
                  <c:v>43297</c:v>
                </c:pt>
                <c:pt idx="2354">
                  <c:v>43298</c:v>
                </c:pt>
                <c:pt idx="2355">
                  <c:v>43299</c:v>
                </c:pt>
                <c:pt idx="2356">
                  <c:v>43300</c:v>
                </c:pt>
                <c:pt idx="2357">
                  <c:v>43301</c:v>
                </c:pt>
                <c:pt idx="2358">
                  <c:v>43302</c:v>
                </c:pt>
                <c:pt idx="2359">
                  <c:v>43303</c:v>
                </c:pt>
                <c:pt idx="2360">
                  <c:v>43304</c:v>
                </c:pt>
                <c:pt idx="2361">
                  <c:v>43305</c:v>
                </c:pt>
                <c:pt idx="2362">
                  <c:v>43306</c:v>
                </c:pt>
                <c:pt idx="2363">
                  <c:v>43307</c:v>
                </c:pt>
                <c:pt idx="2364">
                  <c:v>43308</c:v>
                </c:pt>
                <c:pt idx="2365">
                  <c:v>43309</c:v>
                </c:pt>
                <c:pt idx="2366">
                  <c:v>43310</c:v>
                </c:pt>
                <c:pt idx="2367">
                  <c:v>43311</c:v>
                </c:pt>
                <c:pt idx="2368">
                  <c:v>43312</c:v>
                </c:pt>
                <c:pt idx="2369">
                  <c:v>43313</c:v>
                </c:pt>
                <c:pt idx="2370">
                  <c:v>43314</c:v>
                </c:pt>
                <c:pt idx="2371">
                  <c:v>43315</c:v>
                </c:pt>
                <c:pt idx="2372">
                  <c:v>43316</c:v>
                </c:pt>
                <c:pt idx="2373">
                  <c:v>43317</c:v>
                </c:pt>
                <c:pt idx="2374">
                  <c:v>43318</c:v>
                </c:pt>
                <c:pt idx="2375">
                  <c:v>43319</c:v>
                </c:pt>
                <c:pt idx="2376">
                  <c:v>43320</c:v>
                </c:pt>
                <c:pt idx="2377">
                  <c:v>43321</c:v>
                </c:pt>
                <c:pt idx="2378">
                  <c:v>43322</c:v>
                </c:pt>
                <c:pt idx="2379">
                  <c:v>43323</c:v>
                </c:pt>
                <c:pt idx="2380">
                  <c:v>43324</c:v>
                </c:pt>
                <c:pt idx="2381">
                  <c:v>43325</c:v>
                </c:pt>
                <c:pt idx="2382">
                  <c:v>43326</c:v>
                </c:pt>
                <c:pt idx="2383">
                  <c:v>43327</c:v>
                </c:pt>
                <c:pt idx="2384">
                  <c:v>43328</c:v>
                </c:pt>
                <c:pt idx="2385">
                  <c:v>43329</c:v>
                </c:pt>
                <c:pt idx="2386">
                  <c:v>43330</c:v>
                </c:pt>
                <c:pt idx="2387">
                  <c:v>43331</c:v>
                </c:pt>
                <c:pt idx="2388">
                  <c:v>43332</c:v>
                </c:pt>
                <c:pt idx="2389">
                  <c:v>43333</c:v>
                </c:pt>
                <c:pt idx="2390">
                  <c:v>43334</c:v>
                </c:pt>
                <c:pt idx="2391">
                  <c:v>43335</c:v>
                </c:pt>
                <c:pt idx="2392">
                  <c:v>43336</c:v>
                </c:pt>
                <c:pt idx="2393">
                  <c:v>43337</c:v>
                </c:pt>
                <c:pt idx="2394">
                  <c:v>43338</c:v>
                </c:pt>
                <c:pt idx="2395">
                  <c:v>43339</c:v>
                </c:pt>
                <c:pt idx="2396">
                  <c:v>43340</c:v>
                </c:pt>
                <c:pt idx="2397">
                  <c:v>43341</c:v>
                </c:pt>
                <c:pt idx="2398">
                  <c:v>43342</c:v>
                </c:pt>
                <c:pt idx="2399">
                  <c:v>43343</c:v>
                </c:pt>
                <c:pt idx="2400">
                  <c:v>43344</c:v>
                </c:pt>
                <c:pt idx="2401">
                  <c:v>43345</c:v>
                </c:pt>
                <c:pt idx="2402">
                  <c:v>43346</c:v>
                </c:pt>
                <c:pt idx="2403">
                  <c:v>43347</c:v>
                </c:pt>
                <c:pt idx="2404">
                  <c:v>43348</c:v>
                </c:pt>
                <c:pt idx="2405">
                  <c:v>43349</c:v>
                </c:pt>
                <c:pt idx="2406">
                  <c:v>43350</c:v>
                </c:pt>
                <c:pt idx="2407">
                  <c:v>43351</c:v>
                </c:pt>
                <c:pt idx="2408">
                  <c:v>43352</c:v>
                </c:pt>
                <c:pt idx="2409">
                  <c:v>43353</c:v>
                </c:pt>
                <c:pt idx="2410">
                  <c:v>43354</c:v>
                </c:pt>
                <c:pt idx="2411">
                  <c:v>43356</c:v>
                </c:pt>
                <c:pt idx="2412">
                  <c:v>43357</c:v>
                </c:pt>
                <c:pt idx="2413">
                  <c:v>43358</c:v>
                </c:pt>
                <c:pt idx="2414">
                  <c:v>43359</c:v>
                </c:pt>
                <c:pt idx="2415">
                  <c:v>43360</c:v>
                </c:pt>
                <c:pt idx="2416">
                  <c:v>43361</c:v>
                </c:pt>
                <c:pt idx="2417">
                  <c:v>43362</c:v>
                </c:pt>
                <c:pt idx="2418">
                  <c:v>43363</c:v>
                </c:pt>
                <c:pt idx="2419">
                  <c:v>43364</c:v>
                </c:pt>
                <c:pt idx="2420">
                  <c:v>43365</c:v>
                </c:pt>
                <c:pt idx="2421">
                  <c:v>43366</c:v>
                </c:pt>
                <c:pt idx="2422">
                  <c:v>43367</c:v>
                </c:pt>
                <c:pt idx="2423">
                  <c:v>43368</c:v>
                </c:pt>
                <c:pt idx="2424">
                  <c:v>43369</c:v>
                </c:pt>
                <c:pt idx="2425">
                  <c:v>43370</c:v>
                </c:pt>
                <c:pt idx="2426">
                  <c:v>43371</c:v>
                </c:pt>
                <c:pt idx="2427">
                  <c:v>43372</c:v>
                </c:pt>
                <c:pt idx="2428">
                  <c:v>43373</c:v>
                </c:pt>
                <c:pt idx="2429">
                  <c:v>43374</c:v>
                </c:pt>
                <c:pt idx="2430">
                  <c:v>43375</c:v>
                </c:pt>
                <c:pt idx="2431">
                  <c:v>43376</c:v>
                </c:pt>
                <c:pt idx="2432">
                  <c:v>43377</c:v>
                </c:pt>
                <c:pt idx="2433">
                  <c:v>43378</c:v>
                </c:pt>
                <c:pt idx="2434">
                  <c:v>43379</c:v>
                </c:pt>
                <c:pt idx="2435">
                  <c:v>43380</c:v>
                </c:pt>
                <c:pt idx="2436">
                  <c:v>43381</c:v>
                </c:pt>
                <c:pt idx="2437">
                  <c:v>43382</c:v>
                </c:pt>
                <c:pt idx="2438">
                  <c:v>43383</c:v>
                </c:pt>
                <c:pt idx="2439">
                  <c:v>43384</c:v>
                </c:pt>
                <c:pt idx="2440">
                  <c:v>43385</c:v>
                </c:pt>
                <c:pt idx="2441">
                  <c:v>43386</c:v>
                </c:pt>
                <c:pt idx="2442">
                  <c:v>43387</c:v>
                </c:pt>
                <c:pt idx="2443">
                  <c:v>43388</c:v>
                </c:pt>
                <c:pt idx="2444">
                  <c:v>43389</c:v>
                </c:pt>
                <c:pt idx="2445">
                  <c:v>43390</c:v>
                </c:pt>
                <c:pt idx="2446">
                  <c:v>43391</c:v>
                </c:pt>
                <c:pt idx="2447">
                  <c:v>43392</c:v>
                </c:pt>
                <c:pt idx="2448">
                  <c:v>43393</c:v>
                </c:pt>
                <c:pt idx="2449">
                  <c:v>43394</c:v>
                </c:pt>
                <c:pt idx="2450">
                  <c:v>43395</c:v>
                </c:pt>
                <c:pt idx="2451">
                  <c:v>43396</c:v>
                </c:pt>
                <c:pt idx="2452">
                  <c:v>43397</c:v>
                </c:pt>
                <c:pt idx="2453">
                  <c:v>43398</c:v>
                </c:pt>
                <c:pt idx="2454">
                  <c:v>43399</c:v>
                </c:pt>
                <c:pt idx="2455">
                  <c:v>43400</c:v>
                </c:pt>
                <c:pt idx="2456">
                  <c:v>43401</c:v>
                </c:pt>
                <c:pt idx="2457">
                  <c:v>43402</c:v>
                </c:pt>
                <c:pt idx="2458">
                  <c:v>43403</c:v>
                </c:pt>
                <c:pt idx="2459">
                  <c:v>43404</c:v>
                </c:pt>
                <c:pt idx="2460">
                  <c:v>43405</c:v>
                </c:pt>
                <c:pt idx="2461">
                  <c:v>43406</c:v>
                </c:pt>
                <c:pt idx="2462">
                  <c:v>43407</c:v>
                </c:pt>
                <c:pt idx="2463">
                  <c:v>43408</c:v>
                </c:pt>
                <c:pt idx="2464">
                  <c:v>43409</c:v>
                </c:pt>
                <c:pt idx="2465">
                  <c:v>43410</c:v>
                </c:pt>
                <c:pt idx="2466">
                  <c:v>43411</c:v>
                </c:pt>
                <c:pt idx="2467">
                  <c:v>43412</c:v>
                </c:pt>
                <c:pt idx="2468">
                  <c:v>43413</c:v>
                </c:pt>
                <c:pt idx="2469">
                  <c:v>43414</c:v>
                </c:pt>
                <c:pt idx="2470">
                  <c:v>43415</c:v>
                </c:pt>
                <c:pt idx="2471">
                  <c:v>43416</c:v>
                </c:pt>
                <c:pt idx="2472">
                  <c:v>43417</c:v>
                </c:pt>
                <c:pt idx="2473">
                  <c:v>43418</c:v>
                </c:pt>
                <c:pt idx="2474">
                  <c:v>43419</c:v>
                </c:pt>
                <c:pt idx="2475">
                  <c:v>43420</c:v>
                </c:pt>
                <c:pt idx="2476">
                  <c:v>43421</c:v>
                </c:pt>
                <c:pt idx="2477">
                  <c:v>43422</c:v>
                </c:pt>
                <c:pt idx="2478">
                  <c:v>43423</c:v>
                </c:pt>
                <c:pt idx="2479">
                  <c:v>43424</c:v>
                </c:pt>
                <c:pt idx="2480">
                  <c:v>43425</c:v>
                </c:pt>
                <c:pt idx="2481">
                  <c:v>43426</c:v>
                </c:pt>
                <c:pt idx="2482">
                  <c:v>43427</c:v>
                </c:pt>
                <c:pt idx="2483">
                  <c:v>43428</c:v>
                </c:pt>
                <c:pt idx="2484">
                  <c:v>43430</c:v>
                </c:pt>
                <c:pt idx="2485">
                  <c:v>43431</c:v>
                </c:pt>
                <c:pt idx="2486">
                  <c:v>43432</c:v>
                </c:pt>
                <c:pt idx="2487">
                  <c:v>43433</c:v>
                </c:pt>
                <c:pt idx="2488">
                  <c:v>43434</c:v>
                </c:pt>
                <c:pt idx="2489">
                  <c:v>43435</c:v>
                </c:pt>
                <c:pt idx="2490">
                  <c:v>43436</c:v>
                </c:pt>
                <c:pt idx="2491">
                  <c:v>43437</c:v>
                </c:pt>
                <c:pt idx="2492">
                  <c:v>43438</c:v>
                </c:pt>
                <c:pt idx="2493">
                  <c:v>43439</c:v>
                </c:pt>
                <c:pt idx="2494">
                  <c:v>43440</c:v>
                </c:pt>
                <c:pt idx="2495">
                  <c:v>43441</c:v>
                </c:pt>
                <c:pt idx="2496">
                  <c:v>43442</c:v>
                </c:pt>
                <c:pt idx="2497">
                  <c:v>43443</c:v>
                </c:pt>
                <c:pt idx="2498">
                  <c:v>43444</c:v>
                </c:pt>
                <c:pt idx="2499">
                  <c:v>43445</c:v>
                </c:pt>
                <c:pt idx="2500">
                  <c:v>43446</c:v>
                </c:pt>
                <c:pt idx="2501">
                  <c:v>43447</c:v>
                </c:pt>
                <c:pt idx="2502">
                  <c:v>43448</c:v>
                </c:pt>
                <c:pt idx="2503">
                  <c:v>43449</c:v>
                </c:pt>
                <c:pt idx="2504">
                  <c:v>43450</c:v>
                </c:pt>
                <c:pt idx="2505">
                  <c:v>43451</c:v>
                </c:pt>
                <c:pt idx="2506">
                  <c:v>43452</c:v>
                </c:pt>
                <c:pt idx="2507">
                  <c:v>43453</c:v>
                </c:pt>
                <c:pt idx="2508">
                  <c:v>43454</c:v>
                </c:pt>
                <c:pt idx="2509">
                  <c:v>43455</c:v>
                </c:pt>
                <c:pt idx="2510">
                  <c:v>43456</c:v>
                </c:pt>
                <c:pt idx="2511">
                  <c:v>43457</c:v>
                </c:pt>
                <c:pt idx="2512">
                  <c:v>43458</c:v>
                </c:pt>
                <c:pt idx="2513">
                  <c:v>43459</c:v>
                </c:pt>
                <c:pt idx="2514">
                  <c:v>43460</c:v>
                </c:pt>
                <c:pt idx="2515">
                  <c:v>43461</c:v>
                </c:pt>
                <c:pt idx="2516">
                  <c:v>43462</c:v>
                </c:pt>
                <c:pt idx="2517">
                  <c:v>43463</c:v>
                </c:pt>
                <c:pt idx="2518">
                  <c:v>43464</c:v>
                </c:pt>
                <c:pt idx="2519">
                  <c:v>43465</c:v>
                </c:pt>
                <c:pt idx="2520">
                  <c:v>43466</c:v>
                </c:pt>
                <c:pt idx="2521">
                  <c:v>43467</c:v>
                </c:pt>
                <c:pt idx="2522">
                  <c:v>43468</c:v>
                </c:pt>
                <c:pt idx="2523">
                  <c:v>43469</c:v>
                </c:pt>
                <c:pt idx="2524">
                  <c:v>43470</c:v>
                </c:pt>
                <c:pt idx="2525">
                  <c:v>43471</c:v>
                </c:pt>
                <c:pt idx="2526">
                  <c:v>43472</c:v>
                </c:pt>
                <c:pt idx="2527">
                  <c:v>43473</c:v>
                </c:pt>
                <c:pt idx="2528">
                  <c:v>43474</c:v>
                </c:pt>
                <c:pt idx="2529">
                  <c:v>43475</c:v>
                </c:pt>
                <c:pt idx="2530">
                  <c:v>43476</c:v>
                </c:pt>
                <c:pt idx="2531">
                  <c:v>43477</c:v>
                </c:pt>
                <c:pt idx="2532">
                  <c:v>43478</c:v>
                </c:pt>
                <c:pt idx="2533">
                  <c:v>43479</c:v>
                </c:pt>
                <c:pt idx="2534">
                  <c:v>43480</c:v>
                </c:pt>
                <c:pt idx="2535">
                  <c:v>43481</c:v>
                </c:pt>
                <c:pt idx="2536">
                  <c:v>43482</c:v>
                </c:pt>
                <c:pt idx="2537">
                  <c:v>43483</c:v>
                </c:pt>
                <c:pt idx="2538">
                  <c:v>43484</c:v>
                </c:pt>
                <c:pt idx="2539">
                  <c:v>43485</c:v>
                </c:pt>
                <c:pt idx="2540">
                  <c:v>43486</c:v>
                </c:pt>
                <c:pt idx="2541">
                  <c:v>43487</c:v>
                </c:pt>
                <c:pt idx="2542">
                  <c:v>43488</c:v>
                </c:pt>
                <c:pt idx="2543">
                  <c:v>43489</c:v>
                </c:pt>
                <c:pt idx="2544">
                  <c:v>43490</c:v>
                </c:pt>
                <c:pt idx="2545">
                  <c:v>43491</c:v>
                </c:pt>
                <c:pt idx="2546">
                  <c:v>43492</c:v>
                </c:pt>
                <c:pt idx="2547">
                  <c:v>43493</c:v>
                </c:pt>
                <c:pt idx="2548">
                  <c:v>43494</c:v>
                </c:pt>
                <c:pt idx="2549">
                  <c:v>43495</c:v>
                </c:pt>
                <c:pt idx="2550">
                  <c:v>43496</c:v>
                </c:pt>
                <c:pt idx="2551">
                  <c:v>43497</c:v>
                </c:pt>
                <c:pt idx="2552">
                  <c:v>43498</c:v>
                </c:pt>
                <c:pt idx="2553">
                  <c:v>43499</c:v>
                </c:pt>
                <c:pt idx="2554">
                  <c:v>43500</c:v>
                </c:pt>
                <c:pt idx="2555">
                  <c:v>43501</c:v>
                </c:pt>
                <c:pt idx="2556">
                  <c:v>43502</c:v>
                </c:pt>
                <c:pt idx="2557">
                  <c:v>43503</c:v>
                </c:pt>
                <c:pt idx="2558">
                  <c:v>43504</c:v>
                </c:pt>
                <c:pt idx="2559">
                  <c:v>43505</c:v>
                </c:pt>
                <c:pt idx="2560">
                  <c:v>43506</c:v>
                </c:pt>
                <c:pt idx="2561">
                  <c:v>43507</c:v>
                </c:pt>
                <c:pt idx="2562">
                  <c:v>43508</c:v>
                </c:pt>
                <c:pt idx="2563">
                  <c:v>43509</c:v>
                </c:pt>
                <c:pt idx="2564">
                  <c:v>43510</c:v>
                </c:pt>
                <c:pt idx="2565">
                  <c:v>43511</c:v>
                </c:pt>
                <c:pt idx="2566">
                  <c:v>43512</c:v>
                </c:pt>
                <c:pt idx="2567">
                  <c:v>43515</c:v>
                </c:pt>
                <c:pt idx="2568">
                  <c:v>43521</c:v>
                </c:pt>
                <c:pt idx="2569">
                  <c:v>43522</c:v>
                </c:pt>
                <c:pt idx="2570">
                  <c:v>43523</c:v>
                </c:pt>
                <c:pt idx="2571">
                  <c:v>43524</c:v>
                </c:pt>
                <c:pt idx="2572">
                  <c:v>43525</c:v>
                </c:pt>
                <c:pt idx="2573">
                  <c:v>43526</c:v>
                </c:pt>
                <c:pt idx="2574">
                  <c:v>43527</c:v>
                </c:pt>
                <c:pt idx="2575">
                  <c:v>43528</c:v>
                </c:pt>
                <c:pt idx="2576">
                  <c:v>43529</c:v>
                </c:pt>
                <c:pt idx="2577">
                  <c:v>43530</c:v>
                </c:pt>
                <c:pt idx="2578">
                  <c:v>43531</c:v>
                </c:pt>
                <c:pt idx="2579">
                  <c:v>43532</c:v>
                </c:pt>
                <c:pt idx="2580">
                  <c:v>43533</c:v>
                </c:pt>
                <c:pt idx="2581">
                  <c:v>43534</c:v>
                </c:pt>
                <c:pt idx="2582">
                  <c:v>43535</c:v>
                </c:pt>
                <c:pt idx="2583">
                  <c:v>43536</c:v>
                </c:pt>
                <c:pt idx="2584">
                  <c:v>43537</c:v>
                </c:pt>
                <c:pt idx="2585">
                  <c:v>43538</c:v>
                </c:pt>
                <c:pt idx="2586">
                  <c:v>43539</c:v>
                </c:pt>
                <c:pt idx="2587">
                  <c:v>43540</c:v>
                </c:pt>
                <c:pt idx="2588">
                  <c:v>43541</c:v>
                </c:pt>
                <c:pt idx="2589">
                  <c:v>43542</c:v>
                </c:pt>
                <c:pt idx="2590">
                  <c:v>43543</c:v>
                </c:pt>
                <c:pt idx="2591">
                  <c:v>43544</c:v>
                </c:pt>
                <c:pt idx="2592">
                  <c:v>43545</c:v>
                </c:pt>
                <c:pt idx="2593">
                  <c:v>43546</c:v>
                </c:pt>
                <c:pt idx="2594">
                  <c:v>43547</c:v>
                </c:pt>
                <c:pt idx="2595">
                  <c:v>43548</c:v>
                </c:pt>
                <c:pt idx="2596">
                  <c:v>43549</c:v>
                </c:pt>
                <c:pt idx="2597">
                  <c:v>43550</c:v>
                </c:pt>
                <c:pt idx="2598">
                  <c:v>43551</c:v>
                </c:pt>
                <c:pt idx="2599">
                  <c:v>43552</c:v>
                </c:pt>
                <c:pt idx="2600">
                  <c:v>43553</c:v>
                </c:pt>
                <c:pt idx="2601">
                  <c:v>43554</c:v>
                </c:pt>
                <c:pt idx="2602">
                  <c:v>43555</c:v>
                </c:pt>
                <c:pt idx="2603">
                  <c:v>43556</c:v>
                </c:pt>
                <c:pt idx="2604">
                  <c:v>43557</c:v>
                </c:pt>
                <c:pt idx="2605">
                  <c:v>43558</c:v>
                </c:pt>
                <c:pt idx="2606">
                  <c:v>43559</c:v>
                </c:pt>
                <c:pt idx="2607">
                  <c:v>43560</c:v>
                </c:pt>
                <c:pt idx="2608">
                  <c:v>43561</c:v>
                </c:pt>
                <c:pt idx="2609">
                  <c:v>43562</c:v>
                </c:pt>
                <c:pt idx="2610">
                  <c:v>43563</c:v>
                </c:pt>
                <c:pt idx="2611">
                  <c:v>43564</c:v>
                </c:pt>
                <c:pt idx="2612">
                  <c:v>43565</c:v>
                </c:pt>
                <c:pt idx="2613">
                  <c:v>43566</c:v>
                </c:pt>
                <c:pt idx="2614">
                  <c:v>43567</c:v>
                </c:pt>
                <c:pt idx="2615">
                  <c:v>43568</c:v>
                </c:pt>
                <c:pt idx="2616">
                  <c:v>43569</c:v>
                </c:pt>
                <c:pt idx="2617">
                  <c:v>43570</c:v>
                </c:pt>
                <c:pt idx="2618">
                  <c:v>43571</c:v>
                </c:pt>
                <c:pt idx="2619">
                  <c:v>43572</c:v>
                </c:pt>
                <c:pt idx="2620">
                  <c:v>43573</c:v>
                </c:pt>
                <c:pt idx="2621">
                  <c:v>43574</c:v>
                </c:pt>
                <c:pt idx="2622">
                  <c:v>43575</c:v>
                </c:pt>
                <c:pt idx="2623">
                  <c:v>43576</c:v>
                </c:pt>
                <c:pt idx="2624">
                  <c:v>43577</c:v>
                </c:pt>
                <c:pt idx="2625">
                  <c:v>43578</c:v>
                </c:pt>
                <c:pt idx="2626">
                  <c:v>43579</c:v>
                </c:pt>
                <c:pt idx="2627">
                  <c:v>43580</c:v>
                </c:pt>
                <c:pt idx="2628">
                  <c:v>43581</c:v>
                </c:pt>
                <c:pt idx="2629">
                  <c:v>43582</c:v>
                </c:pt>
                <c:pt idx="2630">
                  <c:v>43583</c:v>
                </c:pt>
                <c:pt idx="2631">
                  <c:v>43584</c:v>
                </c:pt>
                <c:pt idx="2632">
                  <c:v>43585</c:v>
                </c:pt>
                <c:pt idx="2633">
                  <c:v>43586</c:v>
                </c:pt>
                <c:pt idx="2634">
                  <c:v>43587</c:v>
                </c:pt>
                <c:pt idx="2635">
                  <c:v>43588</c:v>
                </c:pt>
                <c:pt idx="2636">
                  <c:v>43589</c:v>
                </c:pt>
                <c:pt idx="2637">
                  <c:v>43590</c:v>
                </c:pt>
                <c:pt idx="2638">
                  <c:v>43591</c:v>
                </c:pt>
                <c:pt idx="2639">
                  <c:v>43592</c:v>
                </c:pt>
                <c:pt idx="2640">
                  <c:v>43593</c:v>
                </c:pt>
                <c:pt idx="2641">
                  <c:v>43594</c:v>
                </c:pt>
                <c:pt idx="2642">
                  <c:v>43595</c:v>
                </c:pt>
                <c:pt idx="2643">
                  <c:v>43596</c:v>
                </c:pt>
                <c:pt idx="2644">
                  <c:v>43597</c:v>
                </c:pt>
                <c:pt idx="2645">
                  <c:v>43598</c:v>
                </c:pt>
                <c:pt idx="2646">
                  <c:v>43599</c:v>
                </c:pt>
                <c:pt idx="2647">
                  <c:v>43600</c:v>
                </c:pt>
                <c:pt idx="2648">
                  <c:v>43601</c:v>
                </c:pt>
                <c:pt idx="2649">
                  <c:v>43602</c:v>
                </c:pt>
                <c:pt idx="2650">
                  <c:v>43603</c:v>
                </c:pt>
                <c:pt idx="2651">
                  <c:v>43604</c:v>
                </c:pt>
                <c:pt idx="2652">
                  <c:v>43605</c:v>
                </c:pt>
                <c:pt idx="2653">
                  <c:v>43606</c:v>
                </c:pt>
                <c:pt idx="2654">
                  <c:v>43607</c:v>
                </c:pt>
                <c:pt idx="2655">
                  <c:v>43608</c:v>
                </c:pt>
                <c:pt idx="2656">
                  <c:v>43609</c:v>
                </c:pt>
                <c:pt idx="2657">
                  <c:v>43610</c:v>
                </c:pt>
                <c:pt idx="2658">
                  <c:v>43611</c:v>
                </c:pt>
                <c:pt idx="2659">
                  <c:v>43612</c:v>
                </c:pt>
                <c:pt idx="2660">
                  <c:v>43613</c:v>
                </c:pt>
                <c:pt idx="2661">
                  <c:v>43614</c:v>
                </c:pt>
                <c:pt idx="2662">
                  <c:v>43615</c:v>
                </c:pt>
                <c:pt idx="2663">
                  <c:v>43616</c:v>
                </c:pt>
                <c:pt idx="2664">
                  <c:v>43617</c:v>
                </c:pt>
                <c:pt idx="2665">
                  <c:v>43618</c:v>
                </c:pt>
                <c:pt idx="2666">
                  <c:v>43619</c:v>
                </c:pt>
                <c:pt idx="2667">
                  <c:v>43620</c:v>
                </c:pt>
                <c:pt idx="2668">
                  <c:v>43621</c:v>
                </c:pt>
                <c:pt idx="2669">
                  <c:v>43622</c:v>
                </c:pt>
                <c:pt idx="2670">
                  <c:v>43623</c:v>
                </c:pt>
                <c:pt idx="2671">
                  <c:v>43624</c:v>
                </c:pt>
                <c:pt idx="2672">
                  <c:v>43625</c:v>
                </c:pt>
                <c:pt idx="2673">
                  <c:v>43626</c:v>
                </c:pt>
                <c:pt idx="2674">
                  <c:v>43627</c:v>
                </c:pt>
                <c:pt idx="2675">
                  <c:v>43628</c:v>
                </c:pt>
                <c:pt idx="2676">
                  <c:v>43629</c:v>
                </c:pt>
                <c:pt idx="2677">
                  <c:v>43630</c:v>
                </c:pt>
                <c:pt idx="2678">
                  <c:v>43631</c:v>
                </c:pt>
                <c:pt idx="2679">
                  <c:v>43632</c:v>
                </c:pt>
                <c:pt idx="2680">
                  <c:v>43633</c:v>
                </c:pt>
                <c:pt idx="2681">
                  <c:v>43634</c:v>
                </c:pt>
                <c:pt idx="2682">
                  <c:v>43635</c:v>
                </c:pt>
                <c:pt idx="2683">
                  <c:v>43636</c:v>
                </c:pt>
                <c:pt idx="2684">
                  <c:v>43637</c:v>
                </c:pt>
                <c:pt idx="2685">
                  <c:v>43638</c:v>
                </c:pt>
                <c:pt idx="2686">
                  <c:v>43639</c:v>
                </c:pt>
                <c:pt idx="2687">
                  <c:v>43640</c:v>
                </c:pt>
                <c:pt idx="2688">
                  <c:v>43641</c:v>
                </c:pt>
                <c:pt idx="2689">
                  <c:v>43642</c:v>
                </c:pt>
                <c:pt idx="2690">
                  <c:v>43643</c:v>
                </c:pt>
                <c:pt idx="2691">
                  <c:v>43644</c:v>
                </c:pt>
                <c:pt idx="2692">
                  <c:v>43645</c:v>
                </c:pt>
                <c:pt idx="2693">
                  <c:v>43646</c:v>
                </c:pt>
                <c:pt idx="2694">
                  <c:v>43647</c:v>
                </c:pt>
                <c:pt idx="2695">
                  <c:v>43648</c:v>
                </c:pt>
                <c:pt idx="2696">
                  <c:v>43649</c:v>
                </c:pt>
                <c:pt idx="2697">
                  <c:v>43651</c:v>
                </c:pt>
                <c:pt idx="2698">
                  <c:v>43652</c:v>
                </c:pt>
                <c:pt idx="2699">
                  <c:v>43653</c:v>
                </c:pt>
                <c:pt idx="2700">
                  <c:v>43654</c:v>
                </c:pt>
                <c:pt idx="2701">
                  <c:v>43655</c:v>
                </c:pt>
                <c:pt idx="2702">
                  <c:v>43656</c:v>
                </c:pt>
                <c:pt idx="2703">
                  <c:v>43657</c:v>
                </c:pt>
                <c:pt idx="2704">
                  <c:v>43658</c:v>
                </c:pt>
                <c:pt idx="2705">
                  <c:v>43659</c:v>
                </c:pt>
                <c:pt idx="2706">
                  <c:v>43660</c:v>
                </c:pt>
                <c:pt idx="2707">
                  <c:v>43661</c:v>
                </c:pt>
                <c:pt idx="2708">
                  <c:v>43662</c:v>
                </c:pt>
                <c:pt idx="2709">
                  <c:v>43663</c:v>
                </c:pt>
                <c:pt idx="2710">
                  <c:v>43664</c:v>
                </c:pt>
                <c:pt idx="2711">
                  <c:v>43665</c:v>
                </c:pt>
                <c:pt idx="2712">
                  <c:v>43666</c:v>
                </c:pt>
                <c:pt idx="2713">
                  <c:v>43667</c:v>
                </c:pt>
                <c:pt idx="2714">
                  <c:v>43668</c:v>
                </c:pt>
                <c:pt idx="2715">
                  <c:v>43669</c:v>
                </c:pt>
                <c:pt idx="2716">
                  <c:v>43670</c:v>
                </c:pt>
                <c:pt idx="2717">
                  <c:v>43671</c:v>
                </c:pt>
                <c:pt idx="2718">
                  <c:v>43672</c:v>
                </c:pt>
                <c:pt idx="2719">
                  <c:v>43673</c:v>
                </c:pt>
                <c:pt idx="2720">
                  <c:v>43674</c:v>
                </c:pt>
                <c:pt idx="2721">
                  <c:v>43675</c:v>
                </c:pt>
                <c:pt idx="2722">
                  <c:v>43676</c:v>
                </c:pt>
                <c:pt idx="2723">
                  <c:v>43677</c:v>
                </c:pt>
                <c:pt idx="2724">
                  <c:v>43678</c:v>
                </c:pt>
                <c:pt idx="2725">
                  <c:v>43679</c:v>
                </c:pt>
                <c:pt idx="2726">
                  <c:v>43680</c:v>
                </c:pt>
                <c:pt idx="2727">
                  <c:v>43681</c:v>
                </c:pt>
                <c:pt idx="2728">
                  <c:v>43682</c:v>
                </c:pt>
                <c:pt idx="2729">
                  <c:v>43683</c:v>
                </c:pt>
                <c:pt idx="2730">
                  <c:v>43684</c:v>
                </c:pt>
                <c:pt idx="2731">
                  <c:v>43685</c:v>
                </c:pt>
                <c:pt idx="2732">
                  <c:v>43686</c:v>
                </c:pt>
                <c:pt idx="2733">
                  <c:v>43687</c:v>
                </c:pt>
                <c:pt idx="2734">
                  <c:v>43688</c:v>
                </c:pt>
                <c:pt idx="2735">
                  <c:v>43689</c:v>
                </c:pt>
                <c:pt idx="2736">
                  <c:v>43690</c:v>
                </c:pt>
                <c:pt idx="2737">
                  <c:v>43691</c:v>
                </c:pt>
                <c:pt idx="2738">
                  <c:v>43692</c:v>
                </c:pt>
                <c:pt idx="2739">
                  <c:v>43693</c:v>
                </c:pt>
                <c:pt idx="2740">
                  <c:v>43694</c:v>
                </c:pt>
                <c:pt idx="2741">
                  <c:v>43695</c:v>
                </c:pt>
                <c:pt idx="2742">
                  <c:v>43696</c:v>
                </c:pt>
                <c:pt idx="2743">
                  <c:v>43697</c:v>
                </c:pt>
                <c:pt idx="2744">
                  <c:v>43698</c:v>
                </c:pt>
                <c:pt idx="2745">
                  <c:v>43699</c:v>
                </c:pt>
                <c:pt idx="2746">
                  <c:v>43700</c:v>
                </c:pt>
                <c:pt idx="2747">
                  <c:v>43701</c:v>
                </c:pt>
                <c:pt idx="2748">
                  <c:v>43702</c:v>
                </c:pt>
                <c:pt idx="2749">
                  <c:v>43703</c:v>
                </c:pt>
                <c:pt idx="2750">
                  <c:v>43704</c:v>
                </c:pt>
                <c:pt idx="2751">
                  <c:v>43705</c:v>
                </c:pt>
                <c:pt idx="2752">
                  <c:v>43706</c:v>
                </c:pt>
                <c:pt idx="2753">
                  <c:v>43707</c:v>
                </c:pt>
                <c:pt idx="2754">
                  <c:v>43708</c:v>
                </c:pt>
                <c:pt idx="2755">
                  <c:v>43709</c:v>
                </c:pt>
                <c:pt idx="2756">
                  <c:v>43710</c:v>
                </c:pt>
                <c:pt idx="2757">
                  <c:v>43711</c:v>
                </c:pt>
                <c:pt idx="2758">
                  <c:v>43712</c:v>
                </c:pt>
                <c:pt idx="2759">
                  <c:v>43713</c:v>
                </c:pt>
                <c:pt idx="2760">
                  <c:v>43714</c:v>
                </c:pt>
                <c:pt idx="2761">
                  <c:v>43715</c:v>
                </c:pt>
                <c:pt idx="2762">
                  <c:v>43716</c:v>
                </c:pt>
                <c:pt idx="2763">
                  <c:v>43717</c:v>
                </c:pt>
                <c:pt idx="2764">
                  <c:v>43718</c:v>
                </c:pt>
                <c:pt idx="2765">
                  <c:v>43719</c:v>
                </c:pt>
                <c:pt idx="2766">
                  <c:v>43720</c:v>
                </c:pt>
                <c:pt idx="2767">
                  <c:v>43721</c:v>
                </c:pt>
                <c:pt idx="2768">
                  <c:v>43722</c:v>
                </c:pt>
                <c:pt idx="2769">
                  <c:v>43723</c:v>
                </c:pt>
                <c:pt idx="2770">
                  <c:v>43724</c:v>
                </c:pt>
                <c:pt idx="2771">
                  <c:v>43725</c:v>
                </c:pt>
                <c:pt idx="2772">
                  <c:v>43726</c:v>
                </c:pt>
                <c:pt idx="2773">
                  <c:v>43727</c:v>
                </c:pt>
                <c:pt idx="2774">
                  <c:v>43728</c:v>
                </c:pt>
                <c:pt idx="2775">
                  <c:v>43729</c:v>
                </c:pt>
                <c:pt idx="2776">
                  <c:v>43730</c:v>
                </c:pt>
                <c:pt idx="2777">
                  <c:v>43731</c:v>
                </c:pt>
                <c:pt idx="2778">
                  <c:v>43732</c:v>
                </c:pt>
                <c:pt idx="2779">
                  <c:v>43733</c:v>
                </c:pt>
                <c:pt idx="2780">
                  <c:v>43734</c:v>
                </c:pt>
                <c:pt idx="2781">
                  <c:v>43735</c:v>
                </c:pt>
                <c:pt idx="2782">
                  <c:v>43736</c:v>
                </c:pt>
                <c:pt idx="2783">
                  <c:v>43737</c:v>
                </c:pt>
                <c:pt idx="2784">
                  <c:v>43738</c:v>
                </c:pt>
                <c:pt idx="2785">
                  <c:v>43739</c:v>
                </c:pt>
                <c:pt idx="2786">
                  <c:v>43740</c:v>
                </c:pt>
                <c:pt idx="2787">
                  <c:v>43741</c:v>
                </c:pt>
                <c:pt idx="2788">
                  <c:v>43742</c:v>
                </c:pt>
                <c:pt idx="2789">
                  <c:v>43743</c:v>
                </c:pt>
                <c:pt idx="2790">
                  <c:v>43744</c:v>
                </c:pt>
                <c:pt idx="2791">
                  <c:v>43745</c:v>
                </c:pt>
                <c:pt idx="2792">
                  <c:v>43746</c:v>
                </c:pt>
                <c:pt idx="2793">
                  <c:v>43747</c:v>
                </c:pt>
                <c:pt idx="2794">
                  <c:v>43748</c:v>
                </c:pt>
                <c:pt idx="2795">
                  <c:v>43749</c:v>
                </c:pt>
                <c:pt idx="2796">
                  <c:v>43750</c:v>
                </c:pt>
                <c:pt idx="2797">
                  <c:v>43751</c:v>
                </c:pt>
                <c:pt idx="2798">
                  <c:v>43752</c:v>
                </c:pt>
                <c:pt idx="2799">
                  <c:v>43753</c:v>
                </c:pt>
                <c:pt idx="2800">
                  <c:v>43754</c:v>
                </c:pt>
                <c:pt idx="2801">
                  <c:v>43755</c:v>
                </c:pt>
                <c:pt idx="2802">
                  <c:v>43756</c:v>
                </c:pt>
                <c:pt idx="2803">
                  <c:v>43757</c:v>
                </c:pt>
                <c:pt idx="2804">
                  <c:v>43758</c:v>
                </c:pt>
                <c:pt idx="2805">
                  <c:v>43759</c:v>
                </c:pt>
                <c:pt idx="2806">
                  <c:v>43760</c:v>
                </c:pt>
                <c:pt idx="2807">
                  <c:v>43761</c:v>
                </c:pt>
                <c:pt idx="2808">
                  <c:v>43762</c:v>
                </c:pt>
                <c:pt idx="2809">
                  <c:v>43763</c:v>
                </c:pt>
                <c:pt idx="2810">
                  <c:v>43764</c:v>
                </c:pt>
                <c:pt idx="2811">
                  <c:v>43765</c:v>
                </c:pt>
                <c:pt idx="2812">
                  <c:v>43766</c:v>
                </c:pt>
                <c:pt idx="2813">
                  <c:v>43767</c:v>
                </c:pt>
                <c:pt idx="2814">
                  <c:v>43768</c:v>
                </c:pt>
                <c:pt idx="2815">
                  <c:v>43769</c:v>
                </c:pt>
                <c:pt idx="2816">
                  <c:v>43770</c:v>
                </c:pt>
                <c:pt idx="2817">
                  <c:v>43771</c:v>
                </c:pt>
                <c:pt idx="2818">
                  <c:v>43772</c:v>
                </c:pt>
                <c:pt idx="2819">
                  <c:v>43773</c:v>
                </c:pt>
                <c:pt idx="2820">
                  <c:v>43774</c:v>
                </c:pt>
                <c:pt idx="2821">
                  <c:v>43775</c:v>
                </c:pt>
                <c:pt idx="2822">
                  <c:v>43776</c:v>
                </c:pt>
                <c:pt idx="2823">
                  <c:v>43777</c:v>
                </c:pt>
                <c:pt idx="2824">
                  <c:v>43778</c:v>
                </c:pt>
                <c:pt idx="2825">
                  <c:v>43779</c:v>
                </c:pt>
                <c:pt idx="2826">
                  <c:v>43780</c:v>
                </c:pt>
                <c:pt idx="2827">
                  <c:v>43781</c:v>
                </c:pt>
                <c:pt idx="2828">
                  <c:v>43782</c:v>
                </c:pt>
                <c:pt idx="2829">
                  <c:v>43783</c:v>
                </c:pt>
                <c:pt idx="2830">
                  <c:v>43784</c:v>
                </c:pt>
                <c:pt idx="2831">
                  <c:v>43785</c:v>
                </c:pt>
                <c:pt idx="2832">
                  <c:v>43786</c:v>
                </c:pt>
                <c:pt idx="2833">
                  <c:v>43787</c:v>
                </c:pt>
                <c:pt idx="2834">
                  <c:v>43788</c:v>
                </c:pt>
                <c:pt idx="2835">
                  <c:v>43789</c:v>
                </c:pt>
                <c:pt idx="2836">
                  <c:v>43790</c:v>
                </c:pt>
                <c:pt idx="2837">
                  <c:v>43791</c:v>
                </c:pt>
                <c:pt idx="2838">
                  <c:v>43792</c:v>
                </c:pt>
                <c:pt idx="2839">
                  <c:v>43793</c:v>
                </c:pt>
                <c:pt idx="2840">
                  <c:v>43794</c:v>
                </c:pt>
                <c:pt idx="2841">
                  <c:v>43795</c:v>
                </c:pt>
                <c:pt idx="2842">
                  <c:v>43796</c:v>
                </c:pt>
                <c:pt idx="2843">
                  <c:v>43797</c:v>
                </c:pt>
                <c:pt idx="2844">
                  <c:v>43798</c:v>
                </c:pt>
                <c:pt idx="2845">
                  <c:v>43799</c:v>
                </c:pt>
                <c:pt idx="2846">
                  <c:v>43800</c:v>
                </c:pt>
                <c:pt idx="2847">
                  <c:v>43801</c:v>
                </c:pt>
                <c:pt idx="2848">
                  <c:v>43802</c:v>
                </c:pt>
                <c:pt idx="2849">
                  <c:v>43803</c:v>
                </c:pt>
                <c:pt idx="2850">
                  <c:v>43804</c:v>
                </c:pt>
                <c:pt idx="2851">
                  <c:v>43805</c:v>
                </c:pt>
                <c:pt idx="2852">
                  <c:v>43806</c:v>
                </c:pt>
                <c:pt idx="2853">
                  <c:v>43807</c:v>
                </c:pt>
                <c:pt idx="2854">
                  <c:v>43808</c:v>
                </c:pt>
                <c:pt idx="2855">
                  <c:v>43809</c:v>
                </c:pt>
                <c:pt idx="2856">
                  <c:v>43810</c:v>
                </c:pt>
                <c:pt idx="2857">
                  <c:v>43811</c:v>
                </c:pt>
                <c:pt idx="2858">
                  <c:v>43812</c:v>
                </c:pt>
                <c:pt idx="2859">
                  <c:v>43813</c:v>
                </c:pt>
                <c:pt idx="2860">
                  <c:v>43814</c:v>
                </c:pt>
                <c:pt idx="2861">
                  <c:v>43815</c:v>
                </c:pt>
                <c:pt idx="2862">
                  <c:v>43816</c:v>
                </c:pt>
                <c:pt idx="2863">
                  <c:v>43817</c:v>
                </c:pt>
                <c:pt idx="2864">
                  <c:v>43818</c:v>
                </c:pt>
                <c:pt idx="2865">
                  <c:v>43819</c:v>
                </c:pt>
                <c:pt idx="2866">
                  <c:v>43820</c:v>
                </c:pt>
                <c:pt idx="2867">
                  <c:v>43821</c:v>
                </c:pt>
                <c:pt idx="2868">
                  <c:v>43822</c:v>
                </c:pt>
                <c:pt idx="2869">
                  <c:v>43823</c:v>
                </c:pt>
                <c:pt idx="2870">
                  <c:v>43824</c:v>
                </c:pt>
                <c:pt idx="2871">
                  <c:v>43825</c:v>
                </c:pt>
                <c:pt idx="2872">
                  <c:v>43826</c:v>
                </c:pt>
                <c:pt idx="2873">
                  <c:v>43827</c:v>
                </c:pt>
                <c:pt idx="2874">
                  <c:v>43828</c:v>
                </c:pt>
                <c:pt idx="2875">
                  <c:v>43829</c:v>
                </c:pt>
              </c:numCache>
            </c:numRef>
          </c:xVal>
          <c:yVal>
            <c:numRef>
              <c:f>'RAW MOR DATA'!$I$338:$I$3213</c:f>
              <c:numCache>
                <c:formatCode>0.0000</c:formatCode>
                <c:ptCount val="2876"/>
                <c:pt idx="0">
                  <c:v>0.40572566371681412</c:v>
                </c:pt>
                <c:pt idx="1">
                  <c:v>0.4002410714285714</c:v>
                </c:pt>
                <c:pt idx="2">
                  <c:v>0.4002410714285714</c:v>
                </c:pt>
                <c:pt idx="3">
                  <c:v>0.4002410714285714</c:v>
                </c:pt>
                <c:pt idx="4">
                  <c:v>0.4002410714285714</c:v>
                </c:pt>
                <c:pt idx="5">
                  <c:v>0.4029459459459459</c:v>
                </c:pt>
                <c:pt idx="6">
                  <c:v>0.4029459459459459</c:v>
                </c:pt>
                <c:pt idx="7">
                  <c:v>0.39988392857142857</c:v>
                </c:pt>
                <c:pt idx="8">
                  <c:v>0.39988392857142857</c:v>
                </c:pt>
                <c:pt idx="9">
                  <c:v>0.39776106194690264</c:v>
                </c:pt>
                <c:pt idx="10">
                  <c:v>0.39541228070175438</c:v>
                </c:pt>
                <c:pt idx="11">
                  <c:v>0.40562608695652175</c:v>
                </c:pt>
                <c:pt idx="12">
                  <c:v>0.40221551724137927</c:v>
                </c:pt>
                <c:pt idx="13">
                  <c:v>0.40553913043478262</c:v>
                </c:pt>
                <c:pt idx="14">
                  <c:v>0.40874561403508775</c:v>
                </c:pt>
                <c:pt idx="15">
                  <c:v>0.40874561403508775</c:v>
                </c:pt>
                <c:pt idx="16">
                  <c:v>0.40536521739130438</c:v>
                </c:pt>
                <c:pt idx="17">
                  <c:v>0.40342241379310351</c:v>
                </c:pt>
                <c:pt idx="18">
                  <c:v>0.40284347826086964</c:v>
                </c:pt>
                <c:pt idx="19">
                  <c:v>0.40620175438596495</c:v>
                </c:pt>
                <c:pt idx="20">
                  <c:v>0.40620175438596495</c:v>
                </c:pt>
                <c:pt idx="21">
                  <c:v>0.40353913043478262</c:v>
                </c:pt>
                <c:pt idx="22">
                  <c:v>0.4029913793103449</c:v>
                </c:pt>
                <c:pt idx="23">
                  <c:v>0.40629914529914535</c:v>
                </c:pt>
                <c:pt idx="24">
                  <c:v>0.40629914529914535</c:v>
                </c:pt>
                <c:pt idx="25">
                  <c:v>0.40100000000000002</c:v>
                </c:pt>
                <c:pt idx="26">
                  <c:v>0.4020084745762712</c:v>
                </c:pt>
                <c:pt idx="27">
                  <c:v>0.40493162393162396</c:v>
                </c:pt>
                <c:pt idx="28">
                  <c:v>0.40493162393162396</c:v>
                </c:pt>
                <c:pt idx="29">
                  <c:v>0.40493162393162396</c:v>
                </c:pt>
                <c:pt idx="30">
                  <c:v>0.40493162393162396</c:v>
                </c:pt>
                <c:pt idx="31">
                  <c:v>0.40825000000000006</c:v>
                </c:pt>
                <c:pt idx="32">
                  <c:v>0.40635344827586212</c:v>
                </c:pt>
                <c:pt idx="33">
                  <c:v>0.40296581196581199</c:v>
                </c:pt>
                <c:pt idx="34">
                  <c:v>0.40296581196581199</c:v>
                </c:pt>
                <c:pt idx="35">
                  <c:v>0.40527350427350434</c:v>
                </c:pt>
                <c:pt idx="36">
                  <c:v>0.40842241379310351</c:v>
                </c:pt>
                <c:pt idx="37">
                  <c:v>0.40842241379310351</c:v>
                </c:pt>
                <c:pt idx="38">
                  <c:v>0.40962608695652181</c:v>
                </c:pt>
                <c:pt idx="39">
                  <c:v>0.40618103448275866</c:v>
                </c:pt>
                <c:pt idx="40">
                  <c:v>0.40618103448275866</c:v>
                </c:pt>
                <c:pt idx="41">
                  <c:v>0.40540517241379315</c:v>
                </c:pt>
                <c:pt idx="42">
                  <c:v>0.40202564102564109</c:v>
                </c:pt>
                <c:pt idx="43">
                  <c:v>0.40202564102564109</c:v>
                </c:pt>
                <c:pt idx="44">
                  <c:v>0.39929661016949158</c:v>
                </c:pt>
                <c:pt idx="45">
                  <c:v>0.39669747899159669</c:v>
                </c:pt>
                <c:pt idx="46">
                  <c:v>0.39472500000000005</c:v>
                </c:pt>
                <c:pt idx="47">
                  <c:v>0.392206611570248</c:v>
                </c:pt>
                <c:pt idx="48">
                  <c:v>0.392206611570248</c:v>
                </c:pt>
                <c:pt idx="49">
                  <c:v>0.39539166666666675</c:v>
                </c:pt>
                <c:pt idx="50">
                  <c:v>0.39675206611570257</c:v>
                </c:pt>
                <c:pt idx="51">
                  <c:v>0.39675206611570257</c:v>
                </c:pt>
                <c:pt idx="52">
                  <c:v>0.39501652892561995</c:v>
                </c:pt>
                <c:pt idx="53">
                  <c:v>0.39609090909090922</c:v>
                </c:pt>
                <c:pt idx="54">
                  <c:v>0.39609090909090922</c:v>
                </c:pt>
                <c:pt idx="55">
                  <c:v>0.3838916666666668</c:v>
                </c:pt>
                <c:pt idx="56">
                  <c:v>0.3838916666666668</c:v>
                </c:pt>
                <c:pt idx="57">
                  <c:v>0.3838916666666668</c:v>
                </c:pt>
                <c:pt idx="58">
                  <c:v>0.38669747899159679</c:v>
                </c:pt>
                <c:pt idx="59">
                  <c:v>0.3808220338983051</c:v>
                </c:pt>
                <c:pt idx="60">
                  <c:v>0.38056302521008406</c:v>
                </c:pt>
                <c:pt idx="61">
                  <c:v>0.38056302521008406</c:v>
                </c:pt>
                <c:pt idx="62">
                  <c:v>0.37855833333333339</c:v>
                </c:pt>
                <c:pt idx="63">
                  <c:v>0.38165546218487401</c:v>
                </c:pt>
                <c:pt idx="64">
                  <c:v>0.3754830508474577</c:v>
                </c:pt>
                <c:pt idx="65">
                  <c:v>0.3754830508474577</c:v>
                </c:pt>
                <c:pt idx="66">
                  <c:v>0.3754830508474577</c:v>
                </c:pt>
                <c:pt idx="67">
                  <c:v>0.37681196581196591</c:v>
                </c:pt>
                <c:pt idx="68">
                  <c:v>0.38518803418803432</c:v>
                </c:pt>
                <c:pt idx="69">
                  <c:v>0.3880775862068967</c:v>
                </c:pt>
                <c:pt idx="70">
                  <c:v>0.3880775862068967</c:v>
                </c:pt>
                <c:pt idx="71">
                  <c:v>0.3880775862068967</c:v>
                </c:pt>
                <c:pt idx="72">
                  <c:v>0.3880775862068967</c:v>
                </c:pt>
                <c:pt idx="73">
                  <c:v>0.38901739130434798</c:v>
                </c:pt>
                <c:pt idx="74">
                  <c:v>0.39225438596491247</c:v>
                </c:pt>
                <c:pt idx="75">
                  <c:v>0.39510434782608711</c:v>
                </c:pt>
                <c:pt idx="76">
                  <c:v>0.39393965517241392</c:v>
                </c:pt>
                <c:pt idx="77">
                  <c:v>0.3913418803418805</c:v>
                </c:pt>
                <c:pt idx="78">
                  <c:v>0.3913418803418805</c:v>
                </c:pt>
                <c:pt idx="79">
                  <c:v>0.3913418803418805</c:v>
                </c:pt>
                <c:pt idx="80">
                  <c:v>0.3913418803418805</c:v>
                </c:pt>
                <c:pt idx="81">
                  <c:v>0.3913418803418805</c:v>
                </c:pt>
                <c:pt idx="82">
                  <c:v>0.38988983050847476</c:v>
                </c:pt>
                <c:pt idx="83">
                  <c:v>0.38678151260504218</c:v>
                </c:pt>
                <c:pt idx="84">
                  <c:v>0.38846218487394973</c:v>
                </c:pt>
                <c:pt idx="85">
                  <c:v>0.3895508474576273</c:v>
                </c:pt>
                <c:pt idx="86">
                  <c:v>0.39253846153846172</c:v>
                </c:pt>
                <c:pt idx="87">
                  <c:v>0.39480172413793119</c:v>
                </c:pt>
                <c:pt idx="88">
                  <c:v>0.3979739130434784</c:v>
                </c:pt>
                <c:pt idx="89">
                  <c:v>0.39234210526315799</c:v>
                </c:pt>
                <c:pt idx="90">
                  <c:v>0.39563716814159305</c:v>
                </c:pt>
                <c:pt idx="91">
                  <c:v>0.39563716814159305</c:v>
                </c:pt>
                <c:pt idx="92">
                  <c:v>0.39563716814159305</c:v>
                </c:pt>
                <c:pt idx="93">
                  <c:v>0.39563716814159305</c:v>
                </c:pt>
                <c:pt idx="94">
                  <c:v>0.38774107142857162</c:v>
                </c:pt>
                <c:pt idx="95">
                  <c:v>0.3864336283185843</c:v>
                </c:pt>
                <c:pt idx="96">
                  <c:v>0.39155263157894754</c:v>
                </c:pt>
                <c:pt idx="97">
                  <c:v>0.39155263157894754</c:v>
                </c:pt>
                <c:pt idx="98">
                  <c:v>0.39155263157894754</c:v>
                </c:pt>
                <c:pt idx="99">
                  <c:v>0.39155263157894754</c:v>
                </c:pt>
                <c:pt idx="100">
                  <c:v>0.39155263157894754</c:v>
                </c:pt>
                <c:pt idx="101">
                  <c:v>0.38900000000000012</c:v>
                </c:pt>
                <c:pt idx="102">
                  <c:v>0.39086607142857149</c:v>
                </c:pt>
                <c:pt idx="103">
                  <c:v>0.39086607142857149</c:v>
                </c:pt>
                <c:pt idx="104">
                  <c:v>0.39086607142857149</c:v>
                </c:pt>
                <c:pt idx="105">
                  <c:v>0.38132432432432439</c:v>
                </c:pt>
                <c:pt idx="106">
                  <c:v>0.38460909090909101</c:v>
                </c:pt>
                <c:pt idx="107">
                  <c:v>0.38240540540540552</c:v>
                </c:pt>
                <c:pt idx="108">
                  <c:v>0.38059821428571439</c:v>
                </c:pt>
                <c:pt idx="109">
                  <c:v>0.37731858407079655</c:v>
                </c:pt>
                <c:pt idx="110">
                  <c:v>0.37488392857142866</c:v>
                </c:pt>
                <c:pt idx="111">
                  <c:v>0.37298230088495582</c:v>
                </c:pt>
                <c:pt idx="112">
                  <c:v>0.37767256637168145</c:v>
                </c:pt>
                <c:pt idx="113">
                  <c:v>0.3744473684210527</c:v>
                </c:pt>
                <c:pt idx="114">
                  <c:v>0.37581415929203543</c:v>
                </c:pt>
                <c:pt idx="115">
                  <c:v>0.37581415929203543</c:v>
                </c:pt>
                <c:pt idx="116">
                  <c:v>0.37041964285714285</c:v>
                </c:pt>
                <c:pt idx="117">
                  <c:v>0.35059821428571442</c:v>
                </c:pt>
                <c:pt idx="118">
                  <c:v>0.35366666666666685</c:v>
                </c:pt>
                <c:pt idx="119">
                  <c:v>0.35366666666666685</c:v>
                </c:pt>
                <c:pt idx="120">
                  <c:v>0.35366666666666685</c:v>
                </c:pt>
                <c:pt idx="121">
                  <c:v>0.35206363636363647</c:v>
                </c:pt>
                <c:pt idx="122">
                  <c:v>0.35106363636363647</c:v>
                </c:pt>
                <c:pt idx="123">
                  <c:v>0.34088990825688076</c:v>
                </c:pt>
                <c:pt idx="124">
                  <c:v>0.33788181818181817</c:v>
                </c:pt>
                <c:pt idx="125">
                  <c:v>0.33564864864864868</c:v>
                </c:pt>
                <c:pt idx="126">
                  <c:v>0.33345535714285723</c:v>
                </c:pt>
                <c:pt idx="127">
                  <c:v>0.33345535714285723</c:v>
                </c:pt>
                <c:pt idx="128">
                  <c:v>0.33345535714285723</c:v>
                </c:pt>
                <c:pt idx="129">
                  <c:v>0.33345535714285723</c:v>
                </c:pt>
                <c:pt idx="130">
                  <c:v>0.33345535714285723</c:v>
                </c:pt>
                <c:pt idx="131">
                  <c:v>0.33094690265486731</c:v>
                </c:pt>
                <c:pt idx="132">
                  <c:v>0.32900000000000007</c:v>
                </c:pt>
                <c:pt idx="133">
                  <c:v>0.32448672566371684</c:v>
                </c:pt>
                <c:pt idx="134">
                  <c:v>0.32729464285714288</c:v>
                </c:pt>
                <c:pt idx="135">
                  <c:v>0.33006306306306304</c:v>
                </c:pt>
                <c:pt idx="136">
                  <c:v>0.33763063063063065</c:v>
                </c:pt>
                <c:pt idx="137">
                  <c:v>0.33763063063063065</c:v>
                </c:pt>
                <c:pt idx="138">
                  <c:v>0.33763063063063065</c:v>
                </c:pt>
                <c:pt idx="139">
                  <c:v>0.33763063063063065</c:v>
                </c:pt>
                <c:pt idx="140">
                  <c:v>0.33763063063063065</c:v>
                </c:pt>
                <c:pt idx="141">
                  <c:v>0.34060909090909092</c:v>
                </c:pt>
                <c:pt idx="142">
                  <c:v>0.34060909090909092</c:v>
                </c:pt>
                <c:pt idx="143">
                  <c:v>0.34015596330275233</c:v>
                </c:pt>
                <c:pt idx="144">
                  <c:v>0.34265740740740747</c:v>
                </c:pt>
                <c:pt idx="145">
                  <c:v>0.34265740740740747</c:v>
                </c:pt>
                <c:pt idx="146">
                  <c:v>0.34174766355140185</c:v>
                </c:pt>
                <c:pt idx="147">
                  <c:v>0.34174766355140185</c:v>
                </c:pt>
                <c:pt idx="148">
                  <c:v>0.34174766355140185</c:v>
                </c:pt>
                <c:pt idx="149">
                  <c:v>0.34174766355140185</c:v>
                </c:pt>
                <c:pt idx="150">
                  <c:v>0.34174766355140185</c:v>
                </c:pt>
                <c:pt idx="151">
                  <c:v>0.34174766355140185</c:v>
                </c:pt>
                <c:pt idx="152">
                  <c:v>0.34174766355140185</c:v>
                </c:pt>
                <c:pt idx="153">
                  <c:v>0.34174766355140185</c:v>
                </c:pt>
                <c:pt idx="154">
                  <c:v>0.34174766355140185</c:v>
                </c:pt>
                <c:pt idx="155">
                  <c:v>0.33886111111111111</c:v>
                </c:pt>
                <c:pt idx="156">
                  <c:v>0.33886111111111111</c:v>
                </c:pt>
                <c:pt idx="157">
                  <c:v>0.33886111111111111</c:v>
                </c:pt>
                <c:pt idx="158">
                  <c:v>0.33804587155963306</c:v>
                </c:pt>
                <c:pt idx="159">
                  <c:v>0.34588181818181823</c:v>
                </c:pt>
                <c:pt idx="160">
                  <c:v>0.34609909909909914</c:v>
                </c:pt>
                <c:pt idx="161">
                  <c:v>0.35024107142857147</c:v>
                </c:pt>
                <c:pt idx="162">
                  <c:v>0.35024107142857147</c:v>
                </c:pt>
                <c:pt idx="163">
                  <c:v>0.35625663716814165</c:v>
                </c:pt>
                <c:pt idx="164">
                  <c:v>0.35550000000000009</c:v>
                </c:pt>
                <c:pt idx="165">
                  <c:v>0.36120175438596497</c:v>
                </c:pt>
                <c:pt idx="166">
                  <c:v>0.35519469026548672</c:v>
                </c:pt>
                <c:pt idx="167">
                  <c:v>0.35519469026548672</c:v>
                </c:pt>
                <c:pt idx="168">
                  <c:v>0.35809821428571426</c:v>
                </c:pt>
                <c:pt idx="169">
                  <c:v>0.35970535714285712</c:v>
                </c:pt>
                <c:pt idx="170">
                  <c:v>0.37666964285714288</c:v>
                </c:pt>
                <c:pt idx="171">
                  <c:v>0.391566371681416</c:v>
                </c:pt>
                <c:pt idx="172">
                  <c:v>0.39220535714285715</c:v>
                </c:pt>
                <c:pt idx="173">
                  <c:v>0.3863693693693695</c:v>
                </c:pt>
                <c:pt idx="174">
                  <c:v>0.3863693693693695</c:v>
                </c:pt>
                <c:pt idx="175">
                  <c:v>0.38879090909090919</c:v>
                </c:pt>
                <c:pt idx="176">
                  <c:v>0.38879090909090919</c:v>
                </c:pt>
                <c:pt idx="177">
                  <c:v>0.38822935779816525</c:v>
                </c:pt>
                <c:pt idx="178">
                  <c:v>0.38822935779816525</c:v>
                </c:pt>
                <c:pt idx="179">
                  <c:v>0.38719444444444462</c:v>
                </c:pt>
                <c:pt idx="180">
                  <c:v>0.38719444444444462</c:v>
                </c:pt>
                <c:pt idx="181">
                  <c:v>0.38719444444444462</c:v>
                </c:pt>
                <c:pt idx="182">
                  <c:v>0.38719444444444462</c:v>
                </c:pt>
                <c:pt idx="183">
                  <c:v>0.39474311926605526</c:v>
                </c:pt>
                <c:pt idx="184">
                  <c:v>0.39133636363636387</c:v>
                </c:pt>
                <c:pt idx="185">
                  <c:v>0.39133636363636387</c:v>
                </c:pt>
                <c:pt idx="186">
                  <c:v>0.389792792792793</c:v>
                </c:pt>
                <c:pt idx="187">
                  <c:v>0.38872321428571455</c:v>
                </c:pt>
                <c:pt idx="188">
                  <c:v>0.39069369369369394</c:v>
                </c:pt>
                <c:pt idx="189">
                  <c:v>0.39315454545454565</c:v>
                </c:pt>
                <c:pt idx="190">
                  <c:v>0.39315454545454565</c:v>
                </c:pt>
                <c:pt idx="191">
                  <c:v>0.39285585585585603</c:v>
                </c:pt>
                <c:pt idx="192">
                  <c:v>0.38943750000000016</c:v>
                </c:pt>
                <c:pt idx="193">
                  <c:v>0.38943750000000016</c:v>
                </c:pt>
                <c:pt idx="194">
                  <c:v>0.38943750000000016</c:v>
                </c:pt>
                <c:pt idx="195">
                  <c:v>0.38943750000000016</c:v>
                </c:pt>
                <c:pt idx="196">
                  <c:v>0.38372321428571449</c:v>
                </c:pt>
                <c:pt idx="197">
                  <c:v>0.38372321428571449</c:v>
                </c:pt>
                <c:pt idx="198">
                  <c:v>0.38820353982300909</c:v>
                </c:pt>
                <c:pt idx="199">
                  <c:v>0.38767256637168163</c:v>
                </c:pt>
                <c:pt idx="200">
                  <c:v>0.39104464285714308</c:v>
                </c:pt>
                <c:pt idx="201">
                  <c:v>0.39104464285714308</c:v>
                </c:pt>
                <c:pt idx="202">
                  <c:v>0.39104464285714308</c:v>
                </c:pt>
                <c:pt idx="203">
                  <c:v>0.39104464285714308</c:v>
                </c:pt>
                <c:pt idx="204">
                  <c:v>0.39104464285714308</c:v>
                </c:pt>
                <c:pt idx="205">
                  <c:v>0.39104464285714308</c:v>
                </c:pt>
                <c:pt idx="206">
                  <c:v>0.39104464285714308</c:v>
                </c:pt>
                <c:pt idx="207">
                  <c:v>0.38820353982300909</c:v>
                </c:pt>
                <c:pt idx="208">
                  <c:v>0.38820353982300909</c:v>
                </c:pt>
                <c:pt idx="209">
                  <c:v>0.38820353982300909</c:v>
                </c:pt>
                <c:pt idx="210">
                  <c:v>0.38820353982300909</c:v>
                </c:pt>
                <c:pt idx="211">
                  <c:v>0.38086607142857171</c:v>
                </c:pt>
                <c:pt idx="212">
                  <c:v>0.38149107142857164</c:v>
                </c:pt>
                <c:pt idx="213">
                  <c:v>0.37846902654867276</c:v>
                </c:pt>
                <c:pt idx="214">
                  <c:v>0.375324561403509</c:v>
                </c:pt>
                <c:pt idx="215">
                  <c:v>0.38649565217391324</c:v>
                </c:pt>
                <c:pt idx="216">
                  <c:v>0.38359482758620705</c:v>
                </c:pt>
                <c:pt idx="217">
                  <c:v>0.38040170940170959</c:v>
                </c:pt>
                <c:pt idx="218">
                  <c:v>0.38412711864406796</c:v>
                </c:pt>
                <c:pt idx="219">
                  <c:v>0.38098319327731106</c:v>
                </c:pt>
                <c:pt idx="220">
                  <c:v>0.37789166666666679</c:v>
                </c:pt>
                <c:pt idx="221">
                  <c:v>0.3828677685950414</c:v>
                </c:pt>
                <c:pt idx="222">
                  <c:v>0.3828677685950414</c:v>
                </c:pt>
                <c:pt idx="223">
                  <c:v>0.3828677685950414</c:v>
                </c:pt>
                <c:pt idx="224">
                  <c:v>0.3828677685950414</c:v>
                </c:pt>
                <c:pt idx="225">
                  <c:v>0.3828677685950414</c:v>
                </c:pt>
                <c:pt idx="226">
                  <c:v>0.3828677685950414</c:v>
                </c:pt>
                <c:pt idx="227">
                  <c:v>0.3828677685950414</c:v>
                </c:pt>
                <c:pt idx="228">
                  <c:v>0.3828677685950414</c:v>
                </c:pt>
                <c:pt idx="229">
                  <c:v>0.3828677685950414</c:v>
                </c:pt>
                <c:pt idx="230">
                  <c:v>0.39882786885245908</c:v>
                </c:pt>
                <c:pt idx="231">
                  <c:v>0.39599186991869922</c:v>
                </c:pt>
                <c:pt idx="232">
                  <c:v>0.39599186991869922</c:v>
                </c:pt>
                <c:pt idx="233">
                  <c:v>0.39599186991869922</c:v>
                </c:pt>
                <c:pt idx="234">
                  <c:v>0.39599186991869922</c:v>
                </c:pt>
                <c:pt idx="235">
                  <c:v>0.39599186991869922</c:v>
                </c:pt>
                <c:pt idx="236">
                  <c:v>0.39599186991869922</c:v>
                </c:pt>
                <c:pt idx="237">
                  <c:v>0.39599186991869922</c:v>
                </c:pt>
                <c:pt idx="238">
                  <c:v>0.39599186991869922</c:v>
                </c:pt>
                <c:pt idx="239">
                  <c:v>0.39599186991869922</c:v>
                </c:pt>
                <c:pt idx="240">
                  <c:v>0.39599186991869922</c:v>
                </c:pt>
                <c:pt idx="241">
                  <c:v>0.39599186991869922</c:v>
                </c:pt>
                <c:pt idx="242">
                  <c:v>0.39599186991869922</c:v>
                </c:pt>
                <c:pt idx="243">
                  <c:v>0.39400806451612908</c:v>
                </c:pt>
                <c:pt idx="244">
                  <c:v>0.40053600000000006</c:v>
                </c:pt>
                <c:pt idx="245">
                  <c:v>0.39743650793650798</c:v>
                </c:pt>
                <c:pt idx="246">
                  <c:v>0.39949600000000002</c:v>
                </c:pt>
                <c:pt idx="247">
                  <c:v>0.3956209677419355</c:v>
                </c:pt>
                <c:pt idx="248">
                  <c:v>0.38086991869918696</c:v>
                </c:pt>
                <c:pt idx="249">
                  <c:v>0.37582926829268298</c:v>
                </c:pt>
                <c:pt idx="250">
                  <c:v>0.37295967741935487</c:v>
                </c:pt>
                <c:pt idx="251">
                  <c:v>0.37029600000000007</c:v>
                </c:pt>
                <c:pt idx="252">
                  <c:v>0.37029600000000007</c:v>
                </c:pt>
                <c:pt idx="253">
                  <c:v>0.37166935483870972</c:v>
                </c:pt>
                <c:pt idx="254">
                  <c:v>0.37166935483870972</c:v>
                </c:pt>
                <c:pt idx="255">
                  <c:v>0.37573600000000007</c:v>
                </c:pt>
                <c:pt idx="256">
                  <c:v>0.37573600000000007</c:v>
                </c:pt>
                <c:pt idx="257">
                  <c:v>0.37610483870967742</c:v>
                </c:pt>
                <c:pt idx="258">
                  <c:v>0.37883739837398372</c:v>
                </c:pt>
                <c:pt idx="259">
                  <c:v>0.37883739837398372</c:v>
                </c:pt>
                <c:pt idx="260">
                  <c:v>0.37860483870967743</c:v>
                </c:pt>
                <c:pt idx="261">
                  <c:v>0.38085599999999997</c:v>
                </c:pt>
                <c:pt idx="262">
                  <c:v>0.38247580645161289</c:v>
                </c:pt>
                <c:pt idx="263">
                  <c:v>0.38420325203252031</c:v>
                </c:pt>
                <c:pt idx="264">
                  <c:v>0.38604098360655731</c:v>
                </c:pt>
                <c:pt idx="265">
                  <c:v>0.38604098360655731</c:v>
                </c:pt>
                <c:pt idx="266">
                  <c:v>0.38592561983471069</c:v>
                </c:pt>
                <c:pt idx="267">
                  <c:v>0.38905833333333334</c:v>
                </c:pt>
                <c:pt idx="268">
                  <c:v>0.38905833333333334</c:v>
                </c:pt>
                <c:pt idx="269">
                  <c:v>0.38722499999999999</c:v>
                </c:pt>
                <c:pt idx="270">
                  <c:v>0.38485123966942147</c:v>
                </c:pt>
                <c:pt idx="271">
                  <c:v>0.38772499999999999</c:v>
                </c:pt>
                <c:pt idx="272">
                  <c:v>0.39089915966386557</c:v>
                </c:pt>
                <c:pt idx="273">
                  <c:v>0.39089915966386557</c:v>
                </c:pt>
                <c:pt idx="274">
                  <c:v>0.39089915966386557</c:v>
                </c:pt>
                <c:pt idx="275">
                  <c:v>0.39089915966386557</c:v>
                </c:pt>
                <c:pt idx="276">
                  <c:v>0.39381355932203388</c:v>
                </c:pt>
                <c:pt idx="277">
                  <c:v>0.39445378151260502</c:v>
                </c:pt>
                <c:pt idx="278">
                  <c:v>0.39445378151260502</c:v>
                </c:pt>
                <c:pt idx="279">
                  <c:v>0.39149999999999996</c:v>
                </c:pt>
                <c:pt idx="280">
                  <c:v>0.38900826446280989</c:v>
                </c:pt>
                <c:pt idx="281">
                  <c:v>0.3859016393442623</c:v>
                </c:pt>
                <c:pt idx="282">
                  <c:v>0.38884297520661154</c:v>
                </c:pt>
                <c:pt idx="283">
                  <c:v>0.38884297520661154</c:v>
                </c:pt>
                <c:pt idx="284">
                  <c:v>0.38884297520661154</c:v>
                </c:pt>
                <c:pt idx="285">
                  <c:v>0.38884297520661154</c:v>
                </c:pt>
                <c:pt idx="286">
                  <c:v>0.39139344262295084</c:v>
                </c:pt>
                <c:pt idx="287">
                  <c:v>0.38829268292682922</c:v>
                </c:pt>
                <c:pt idx="288">
                  <c:v>0.38393442622950813</c:v>
                </c:pt>
                <c:pt idx="289">
                  <c:v>0.37925619834710739</c:v>
                </c:pt>
                <c:pt idx="290">
                  <c:v>0.37925619834710739</c:v>
                </c:pt>
                <c:pt idx="291">
                  <c:v>0.37925619834710739</c:v>
                </c:pt>
                <c:pt idx="292">
                  <c:v>0.37925619834710739</c:v>
                </c:pt>
                <c:pt idx="293">
                  <c:v>0.37641666666666657</c:v>
                </c:pt>
                <c:pt idx="294">
                  <c:v>0.37344537815126039</c:v>
                </c:pt>
                <c:pt idx="295">
                  <c:v>0.37525423728813551</c:v>
                </c:pt>
                <c:pt idx="296">
                  <c:v>0.37525423728813551</c:v>
                </c:pt>
                <c:pt idx="297">
                  <c:v>0.3730252100840335</c:v>
                </c:pt>
                <c:pt idx="298">
                  <c:v>0.3730252100840335</c:v>
                </c:pt>
                <c:pt idx="299">
                  <c:v>0.3730252100840335</c:v>
                </c:pt>
                <c:pt idx="300">
                  <c:v>0.36369747899159655</c:v>
                </c:pt>
                <c:pt idx="301">
                  <c:v>0.35907563025210076</c:v>
                </c:pt>
                <c:pt idx="302">
                  <c:v>0.36177966101694903</c:v>
                </c:pt>
                <c:pt idx="303">
                  <c:v>0.36177966101694903</c:v>
                </c:pt>
                <c:pt idx="304">
                  <c:v>0.36177966101694903</c:v>
                </c:pt>
                <c:pt idx="305">
                  <c:v>0.36478632478632467</c:v>
                </c:pt>
                <c:pt idx="306">
                  <c:v>0.36478632478632467</c:v>
                </c:pt>
                <c:pt idx="307">
                  <c:v>0.36478632478632467</c:v>
                </c:pt>
                <c:pt idx="308">
                  <c:v>0.35424786324786317</c:v>
                </c:pt>
                <c:pt idx="309">
                  <c:v>0.35514655172413789</c:v>
                </c:pt>
                <c:pt idx="310">
                  <c:v>0.35385344827586207</c:v>
                </c:pt>
                <c:pt idx="311">
                  <c:v>0.35684347826086954</c:v>
                </c:pt>
                <c:pt idx="312">
                  <c:v>0.35730172413793099</c:v>
                </c:pt>
                <c:pt idx="313">
                  <c:v>0.35484615384615381</c:v>
                </c:pt>
                <c:pt idx="314">
                  <c:v>0.36175423728813555</c:v>
                </c:pt>
                <c:pt idx="315">
                  <c:v>0.36175423728813555</c:v>
                </c:pt>
                <c:pt idx="316">
                  <c:v>0.35879831932773104</c:v>
                </c:pt>
                <c:pt idx="317">
                  <c:v>0.35879831932773104</c:v>
                </c:pt>
                <c:pt idx="318">
                  <c:v>0.35963559322033889</c:v>
                </c:pt>
                <c:pt idx="319">
                  <c:v>0.35717796610169483</c:v>
                </c:pt>
                <c:pt idx="320">
                  <c:v>0.35717796610169483</c:v>
                </c:pt>
                <c:pt idx="321">
                  <c:v>0.35795798319327726</c:v>
                </c:pt>
                <c:pt idx="322">
                  <c:v>0.35795798319327726</c:v>
                </c:pt>
                <c:pt idx="323">
                  <c:v>0.35946610169491527</c:v>
                </c:pt>
                <c:pt idx="324">
                  <c:v>0.36353389830508476</c:v>
                </c:pt>
                <c:pt idx="325">
                  <c:v>0.3603162393162393</c:v>
                </c:pt>
                <c:pt idx="326">
                  <c:v>0.3603162393162393</c:v>
                </c:pt>
                <c:pt idx="327">
                  <c:v>0.35912711864406777</c:v>
                </c:pt>
                <c:pt idx="328">
                  <c:v>0.35829411764705876</c:v>
                </c:pt>
                <c:pt idx="329">
                  <c:v>0.35930252100840326</c:v>
                </c:pt>
                <c:pt idx="330">
                  <c:v>0.35972268907563015</c:v>
                </c:pt>
                <c:pt idx="331">
                  <c:v>0.35972268907563015</c:v>
                </c:pt>
                <c:pt idx="332">
                  <c:v>0.36342016806722682</c:v>
                </c:pt>
                <c:pt idx="333">
                  <c:v>0.36097499999999993</c:v>
                </c:pt>
                <c:pt idx="334">
                  <c:v>0.36097499999999993</c:v>
                </c:pt>
                <c:pt idx="335">
                  <c:v>0.3583223140495867</c:v>
                </c:pt>
                <c:pt idx="336">
                  <c:v>0.3583360655737704</c:v>
                </c:pt>
                <c:pt idx="337">
                  <c:v>0.3583360655737704</c:v>
                </c:pt>
                <c:pt idx="338">
                  <c:v>0.3583360655737704</c:v>
                </c:pt>
                <c:pt idx="339">
                  <c:v>0.3555040650406503</c:v>
                </c:pt>
                <c:pt idx="340">
                  <c:v>0.3555040650406503</c:v>
                </c:pt>
                <c:pt idx="341">
                  <c:v>0.35792622950819664</c:v>
                </c:pt>
                <c:pt idx="342">
                  <c:v>0.35792622950819664</c:v>
                </c:pt>
                <c:pt idx="343">
                  <c:v>0.35956198347107432</c:v>
                </c:pt>
                <c:pt idx="344">
                  <c:v>0.36435537190082634</c:v>
                </c:pt>
                <c:pt idx="345">
                  <c:v>0.35468595041322309</c:v>
                </c:pt>
                <c:pt idx="346">
                  <c:v>0.35691735537190072</c:v>
                </c:pt>
                <c:pt idx="347">
                  <c:v>0.35743442622950811</c:v>
                </c:pt>
                <c:pt idx="348">
                  <c:v>0.36647967479674787</c:v>
                </c:pt>
                <c:pt idx="349">
                  <c:v>0.36360483870967736</c:v>
                </c:pt>
                <c:pt idx="350">
                  <c:v>0.3690887096774193</c:v>
                </c:pt>
                <c:pt idx="351">
                  <c:v>0.37045967741935482</c:v>
                </c:pt>
                <c:pt idx="352">
                  <c:v>0.37045967741935482</c:v>
                </c:pt>
                <c:pt idx="353">
                  <c:v>0.37045967741935482</c:v>
                </c:pt>
                <c:pt idx="354">
                  <c:v>0.37045967741935482</c:v>
                </c:pt>
                <c:pt idx="355">
                  <c:v>0.3726585365853658</c:v>
                </c:pt>
                <c:pt idx="356">
                  <c:v>0.37292622950819659</c:v>
                </c:pt>
                <c:pt idx="357">
                  <c:v>0.36947933884297507</c:v>
                </c:pt>
                <c:pt idx="358">
                  <c:v>0.36947933884297507</c:v>
                </c:pt>
                <c:pt idx="359">
                  <c:v>0.37214166666666654</c:v>
                </c:pt>
                <c:pt idx="360">
                  <c:v>0.37139166666666656</c:v>
                </c:pt>
                <c:pt idx="361">
                  <c:v>0.37139166666666656</c:v>
                </c:pt>
                <c:pt idx="362">
                  <c:v>0.37139166666666656</c:v>
                </c:pt>
                <c:pt idx="363">
                  <c:v>0.37139166666666656</c:v>
                </c:pt>
                <c:pt idx="364">
                  <c:v>0.37139166666666656</c:v>
                </c:pt>
                <c:pt idx="365">
                  <c:v>0.37815702479338831</c:v>
                </c:pt>
                <c:pt idx="366">
                  <c:v>0.37228925619834696</c:v>
                </c:pt>
                <c:pt idx="367">
                  <c:v>0.37228925619834696</c:v>
                </c:pt>
                <c:pt idx="368">
                  <c:v>0.36964754098360642</c:v>
                </c:pt>
                <c:pt idx="369">
                  <c:v>0.37038842975206593</c:v>
                </c:pt>
                <c:pt idx="370">
                  <c:v>0.37038842975206593</c:v>
                </c:pt>
                <c:pt idx="371">
                  <c:v>0.37038842975206593</c:v>
                </c:pt>
                <c:pt idx="372">
                  <c:v>0.37038842975206593</c:v>
                </c:pt>
                <c:pt idx="373">
                  <c:v>0.37138016528925605</c:v>
                </c:pt>
                <c:pt idx="374">
                  <c:v>0.37138016528925605</c:v>
                </c:pt>
                <c:pt idx="375">
                  <c:v>0.37405833333333321</c:v>
                </c:pt>
                <c:pt idx="376">
                  <c:v>0.37980833333333319</c:v>
                </c:pt>
                <c:pt idx="377">
                  <c:v>0.37980833333333319</c:v>
                </c:pt>
                <c:pt idx="378">
                  <c:v>0.37939166666666657</c:v>
                </c:pt>
                <c:pt idx="379">
                  <c:v>0.38080833333333325</c:v>
                </c:pt>
                <c:pt idx="380">
                  <c:v>0.37955833333333316</c:v>
                </c:pt>
                <c:pt idx="381">
                  <c:v>0.38199159663865534</c:v>
                </c:pt>
                <c:pt idx="382">
                  <c:v>0.38199159663865534</c:v>
                </c:pt>
                <c:pt idx="383">
                  <c:v>0.38199159663865534</c:v>
                </c:pt>
                <c:pt idx="384">
                  <c:v>0.37938655462184862</c:v>
                </c:pt>
                <c:pt idx="385">
                  <c:v>0.37805833333333322</c:v>
                </c:pt>
                <c:pt idx="386">
                  <c:v>0.38098319327731078</c:v>
                </c:pt>
                <c:pt idx="387">
                  <c:v>0.3847647058823529</c:v>
                </c:pt>
                <c:pt idx="388">
                  <c:v>0.38172499999999998</c:v>
                </c:pt>
                <c:pt idx="389">
                  <c:v>0.38172499999999998</c:v>
                </c:pt>
                <c:pt idx="390">
                  <c:v>0.38172499999999998</c:v>
                </c:pt>
                <c:pt idx="391">
                  <c:v>0.37873553719008263</c:v>
                </c:pt>
                <c:pt idx="392">
                  <c:v>0.37702459016393441</c:v>
                </c:pt>
                <c:pt idx="393">
                  <c:v>0.37702459016393441</c:v>
                </c:pt>
                <c:pt idx="394">
                  <c:v>0.37423770491803282</c:v>
                </c:pt>
                <c:pt idx="395">
                  <c:v>0.37160162601626018</c:v>
                </c:pt>
                <c:pt idx="396">
                  <c:v>0.37103252032520323</c:v>
                </c:pt>
                <c:pt idx="397">
                  <c:v>0.37103252032520323</c:v>
                </c:pt>
                <c:pt idx="398">
                  <c:v>0.37103252032520323</c:v>
                </c:pt>
                <c:pt idx="399">
                  <c:v>0.37352419354838712</c:v>
                </c:pt>
                <c:pt idx="400">
                  <c:v>0.37352419354838712</c:v>
                </c:pt>
                <c:pt idx="401">
                  <c:v>0.37352419354838712</c:v>
                </c:pt>
                <c:pt idx="402">
                  <c:v>0.36501626016260164</c:v>
                </c:pt>
                <c:pt idx="403">
                  <c:v>0.36501626016260164</c:v>
                </c:pt>
                <c:pt idx="404">
                  <c:v>0.3627983870967742</c:v>
                </c:pt>
                <c:pt idx="405">
                  <c:v>0.36725600000000003</c:v>
                </c:pt>
                <c:pt idx="406">
                  <c:v>0.37005645161290329</c:v>
                </c:pt>
                <c:pt idx="407">
                  <c:v>0.37005645161290329</c:v>
                </c:pt>
                <c:pt idx="408">
                  <c:v>0.36869600000000008</c:v>
                </c:pt>
                <c:pt idx="409">
                  <c:v>0.36586290322580656</c:v>
                </c:pt>
                <c:pt idx="410">
                  <c:v>0.36672357723577242</c:v>
                </c:pt>
                <c:pt idx="411">
                  <c:v>0.36899180327868863</c:v>
                </c:pt>
                <c:pt idx="412">
                  <c:v>0.37656097560975615</c:v>
                </c:pt>
                <c:pt idx="413">
                  <c:v>0.37656097560975615</c:v>
                </c:pt>
                <c:pt idx="414">
                  <c:v>0.37656097560975615</c:v>
                </c:pt>
                <c:pt idx="415">
                  <c:v>0.37656097560975615</c:v>
                </c:pt>
                <c:pt idx="416">
                  <c:v>0.37784426229508206</c:v>
                </c:pt>
                <c:pt idx="417">
                  <c:v>0.37817213114754106</c:v>
                </c:pt>
                <c:pt idx="418">
                  <c:v>0.37866393442622959</c:v>
                </c:pt>
                <c:pt idx="419">
                  <c:v>0.37866393442622959</c:v>
                </c:pt>
                <c:pt idx="420">
                  <c:v>0.37582926829268304</c:v>
                </c:pt>
                <c:pt idx="421">
                  <c:v>0.37582926829268304</c:v>
                </c:pt>
                <c:pt idx="422">
                  <c:v>0.37582926829268304</c:v>
                </c:pt>
                <c:pt idx="423">
                  <c:v>0.37804032258064524</c:v>
                </c:pt>
                <c:pt idx="424">
                  <c:v>0.37661600000000012</c:v>
                </c:pt>
                <c:pt idx="425">
                  <c:v>0.37402380952380959</c:v>
                </c:pt>
                <c:pt idx="426">
                  <c:v>0.37402380952380959</c:v>
                </c:pt>
                <c:pt idx="427">
                  <c:v>0.37402380952380959</c:v>
                </c:pt>
                <c:pt idx="428">
                  <c:v>0.37402380952380959</c:v>
                </c:pt>
                <c:pt idx="429">
                  <c:v>0.37354761904761918</c:v>
                </c:pt>
                <c:pt idx="430">
                  <c:v>0.36877600000000016</c:v>
                </c:pt>
                <c:pt idx="431">
                  <c:v>0.36877600000000016</c:v>
                </c:pt>
                <c:pt idx="432">
                  <c:v>0.36877600000000016</c:v>
                </c:pt>
                <c:pt idx="433">
                  <c:v>0.36877600000000016</c:v>
                </c:pt>
                <c:pt idx="434">
                  <c:v>0.36877600000000016</c:v>
                </c:pt>
                <c:pt idx="435">
                  <c:v>0.38243650793650813</c:v>
                </c:pt>
                <c:pt idx="436">
                  <c:v>0.38243650793650813</c:v>
                </c:pt>
                <c:pt idx="437">
                  <c:v>0.38243650793650813</c:v>
                </c:pt>
                <c:pt idx="438">
                  <c:v>0.38243650793650813</c:v>
                </c:pt>
                <c:pt idx="439">
                  <c:v>0.38243650793650813</c:v>
                </c:pt>
                <c:pt idx="440">
                  <c:v>0.38243650793650813</c:v>
                </c:pt>
                <c:pt idx="441">
                  <c:v>0.38437600000000022</c:v>
                </c:pt>
                <c:pt idx="442">
                  <c:v>0.38349600000000017</c:v>
                </c:pt>
                <c:pt idx="443">
                  <c:v>0.39249600000000023</c:v>
                </c:pt>
                <c:pt idx="444">
                  <c:v>0.39249600000000023</c:v>
                </c:pt>
                <c:pt idx="445">
                  <c:v>0.39437096774193559</c:v>
                </c:pt>
                <c:pt idx="446">
                  <c:v>0.39294308943089451</c:v>
                </c:pt>
                <c:pt idx="447">
                  <c:v>0.39608196721311489</c:v>
                </c:pt>
                <c:pt idx="448">
                  <c:v>0.39895934959349605</c:v>
                </c:pt>
                <c:pt idx="449">
                  <c:v>0.39895934959349605</c:v>
                </c:pt>
                <c:pt idx="450">
                  <c:v>0.39703225806451625</c:v>
                </c:pt>
                <c:pt idx="451">
                  <c:v>0.41437096774193566</c:v>
                </c:pt>
                <c:pt idx="452">
                  <c:v>0.41353600000000018</c:v>
                </c:pt>
                <c:pt idx="453">
                  <c:v>0.41353600000000018</c:v>
                </c:pt>
                <c:pt idx="454">
                  <c:v>0.41353600000000018</c:v>
                </c:pt>
                <c:pt idx="455">
                  <c:v>0.41353600000000018</c:v>
                </c:pt>
                <c:pt idx="456">
                  <c:v>0.41662903225806469</c:v>
                </c:pt>
                <c:pt idx="457">
                  <c:v>0.41346400000000016</c:v>
                </c:pt>
                <c:pt idx="458">
                  <c:v>0.42258400000000013</c:v>
                </c:pt>
                <c:pt idx="459">
                  <c:v>0.42202400000000012</c:v>
                </c:pt>
                <c:pt idx="460">
                  <c:v>0.4221040000000002</c:v>
                </c:pt>
                <c:pt idx="461">
                  <c:v>0.4188333333333335</c:v>
                </c:pt>
                <c:pt idx="462">
                  <c:v>0.4188333333333335</c:v>
                </c:pt>
                <c:pt idx="463">
                  <c:v>0.41561417322834665</c:v>
                </c:pt>
                <c:pt idx="464">
                  <c:v>0.4158828125000002</c:v>
                </c:pt>
                <c:pt idx="465">
                  <c:v>0.41557031250000009</c:v>
                </c:pt>
                <c:pt idx="466">
                  <c:v>0.41687401574803157</c:v>
                </c:pt>
                <c:pt idx="467">
                  <c:v>0.42010317460317476</c:v>
                </c:pt>
                <c:pt idx="468">
                  <c:v>0.42010317460317476</c:v>
                </c:pt>
                <c:pt idx="469">
                  <c:v>0.42010317460317476</c:v>
                </c:pt>
                <c:pt idx="470">
                  <c:v>0.41650400000000015</c:v>
                </c:pt>
                <c:pt idx="471">
                  <c:v>0.41661111111111127</c:v>
                </c:pt>
                <c:pt idx="472">
                  <c:v>0.41661111111111127</c:v>
                </c:pt>
                <c:pt idx="473">
                  <c:v>0.41661111111111127</c:v>
                </c:pt>
                <c:pt idx="474">
                  <c:v>0.41661111111111127</c:v>
                </c:pt>
                <c:pt idx="475">
                  <c:v>0.41553543307086627</c:v>
                </c:pt>
                <c:pt idx="476">
                  <c:v>0.41275781250000015</c:v>
                </c:pt>
                <c:pt idx="477">
                  <c:v>0.41275781250000015</c:v>
                </c:pt>
                <c:pt idx="478">
                  <c:v>0.41275781250000015</c:v>
                </c:pt>
                <c:pt idx="479">
                  <c:v>0.41275781250000015</c:v>
                </c:pt>
                <c:pt idx="480">
                  <c:v>0.41275781250000015</c:v>
                </c:pt>
                <c:pt idx="481">
                  <c:v>0.41275781250000015</c:v>
                </c:pt>
                <c:pt idx="482">
                  <c:v>0.41275781250000015</c:v>
                </c:pt>
                <c:pt idx="483">
                  <c:v>0.41275781250000015</c:v>
                </c:pt>
                <c:pt idx="484">
                  <c:v>0.41002325581395366</c:v>
                </c:pt>
                <c:pt idx="485">
                  <c:v>0.40694615384615401</c:v>
                </c:pt>
                <c:pt idx="486">
                  <c:v>0.4078091603053437</c:v>
                </c:pt>
                <c:pt idx="487">
                  <c:v>0.40479545454545468</c:v>
                </c:pt>
                <c:pt idx="488">
                  <c:v>0.40479545454545468</c:v>
                </c:pt>
                <c:pt idx="489">
                  <c:v>0.4076564885496185</c:v>
                </c:pt>
                <c:pt idx="490">
                  <c:v>0.40509848484848499</c:v>
                </c:pt>
                <c:pt idx="491">
                  <c:v>0.40438345864661673</c:v>
                </c:pt>
                <c:pt idx="492">
                  <c:v>0.4037067669172934</c:v>
                </c:pt>
                <c:pt idx="493">
                  <c:v>0.39767424242424254</c:v>
                </c:pt>
                <c:pt idx="494">
                  <c:v>0.39987121212121218</c:v>
                </c:pt>
                <c:pt idx="495">
                  <c:v>0.40199242424242432</c:v>
                </c:pt>
                <c:pt idx="496">
                  <c:v>0.40199242424242432</c:v>
                </c:pt>
                <c:pt idx="497">
                  <c:v>0.3971984732824429</c:v>
                </c:pt>
                <c:pt idx="498">
                  <c:v>0.39817692307692315</c:v>
                </c:pt>
                <c:pt idx="499">
                  <c:v>0.39599224806201566</c:v>
                </c:pt>
                <c:pt idx="500">
                  <c:v>0.39599224806201566</c:v>
                </c:pt>
                <c:pt idx="501">
                  <c:v>0.39599224806201566</c:v>
                </c:pt>
                <c:pt idx="502">
                  <c:v>0.39317692307692326</c:v>
                </c:pt>
                <c:pt idx="503">
                  <c:v>0.39702307692307715</c:v>
                </c:pt>
                <c:pt idx="504">
                  <c:v>0.38358914728682186</c:v>
                </c:pt>
                <c:pt idx="505">
                  <c:v>0.37382170542635668</c:v>
                </c:pt>
                <c:pt idx="506">
                  <c:v>0.37140769230769244</c:v>
                </c:pt>
                <c:pt idx="507">
                  <c:v>0.37140769230769244</c:v>
                </c:pt>
                <c:pt idx="508">
                  <c:v>0.37140769230769244</c:v>
                </c:pt>
                <c:pt idx="509">
                  <c:v>0.37140769230769244</c:v>
                </c:pt>
                <c:pt idx="510">
                  <c:v>0.37140769230769244</c:v>
                </c:pt>
                <c:pt idx="511">
                  <c:v>0.37140769230769244</c:v>
                </c:pt>
                <c:pt idx="512">
                  <c:v>0.37140769230769244</c:v>
                </c:pt>
                <c:pt idx="513">
                  <c:v>0.36864885496183214</c:v>
                </c:pt>
                <c:pt idx="514">
                  <c:v>0.36864885496183214</c:v>
                </c:pt>
                <c:pt idx="515">
                  <c:v>0.36864885496183214</c:v>
                </c:pt>
                <c:pt idx="516">
                  <c:v>0.36864885496183214</c:v>
                </c:pt>
                <c:pt idx="517">
                  <c:v>0.36217692307692312</c:v>
                </c:pt>
                <c:pt idx="518">
                  <c:v>0.36586923076923084</c:v>
                </c:pt>
                <c:pt idx="519">
                  <c:v>0.37712213740458023</c:v>
                </c:pt>
                <c:pt idx="520">
                  <c:v>0.38467938931297724</c:v>
                </c:pt>
                <c:pt idx="521">
                  <c:v>0.39429770992366414</c:v>
                </c:pt>
                <c:pt idx="522">
                  <c:v>0.39429770992366414</c:v>
                </c:pt>
                <c:pt idx="523">
                  <c:v>0.39429770992366414</c:v>
                </c:pt>
                <c:pt idx="524">
                  <c:v>0.39429770992366414</c:v>
                </c:pt>
                <c:pt idx="525">
                  <c:v>0.40086259541984737</c:v>
                </c:pt>
                <c:pt idx="526">
                  <c:v>0.40338167938931313</c:v>
                </c:pt>
                <c:pt idx="527">
                  <c:v>0.40338167938931313</c:v>
                </c:pt>
                <c:pt idx="528">
                  <c:v>0.40338167938931313</c:v>
                </c:pt>
                <c:pt idx="529">
                  <c:v>0.40338167938931313</c:v>
                </c:pt>
                <c:pt idx="530">
                  <c:v>0.40340769230769241</c:v>
                </c:pt>
                <c:pt idx="531">
                  <c:v>0.40340769230769241</c:v>
                </c:pt>
                <c:pt idx="532">
                  <c:v>0.39786923076923086</c:v>
                </c:pt>
                <c:pt idx="533">
                  <c:v>0.39748461538461549</c:v>
                </c:pt>
                <c:pt idx="534">
                  <c:v>0.39748461538461549</c:v>
                </c:pt>
                <c:pt idx="535">
                  <c:v>0.39788549618320623</c:v>
                </c:pt>
                <c:pt idx="536">
                  <c:v>0.39788549618320623</c:v>
                </c:pt>
                <c:pt idx="537">
                  <c:v>0.39918939393939407</c:v>
                </c:pt>
                <c:pt idx="538">
                  <c:v>0.39626315789473698</c:v>
                </c:pt>
                <c:pt idx="539">
                  <c:v>0.39352985074626878</c:v>
                </c:pt>
                <c:pt idx="540">
                  <c:v>0.39352985074626878</c:v>
                </c:pt>
                <c:pt idx="541">
                  <c:v>0.39596240601503768</c:v>
                </c:pt>
                <c:pt idx="542">
                  <c:v>0.39442537313432841</c:v>
                </c:pt>
                <c:pt idx="543">
                  <c:v>0.39442537313432841</c:v>
                </c:pt>
                <c:pt idx="544">
                  <c:v>0.39442537313432841</c:v>
                </c:pt>
                <c:pt idx="545">
                  <c:v>0.39209629629629633</c:v>
                </c:pt>
                <c:pt idx="546">
                  <c:v>0.39557777777777781</c:v>
                </c:pt>
                <c:pt idx="547">
                  <c:v>0.39823134328358212</c:v>
                </c:pt>
                <c:pt idx="548">
                  <c:v>0.40107518796992486</c:v>
                </c:pt>
                <c:pt idx="549">
                  <c:v>0.38896992481203013</c:v>
                </c:pt>
                <c:pt idx="550">
                  <c:v>0.39153787878787882</c:v>
                </c:pt>
                <c:pt idx="551">
                  <c:v>0.39445038167938934</c:v>
                </c:pt>
                <c:pt idx="552">
                  <c:v>0.38826717557251911</c:v>
                </c:pt>
                <c:pt idx="553">
                  <c:v>0.39055725190839702</c:v>
                </c:pt>
                <c:pt idx="554">
                  <c:v>0.39315267175572527</c:v>
                </c:pt>
                <c:pt idx="555">
                  <c:v>0.38605343511450391</c:v>
                </c:pt>
                <c:pt idx="556">
                  <c:v>0.38343181818181826</c:v>
                </c:pt>
                <c:pt idx="557">
                  <c:v>0.38303007518797</c:v>
                </c:pt>
                <c:pt idx="558">
                  <c:v>0.3809179104477613</c:v>
                </c:pt>
                <c:pt idx="559">
                  <c:v>0.3809179104477613</c:v>
                </c:pt>
                <c:pt idx="560">
                  <c:v>0.3809179104477613</c:v>
                </c:pt>
                <c:pt idx="561">
                  <c:v>0.3809179104477613</c:v>
                </c:pt>
                <c:pt idx="562">
                  <c:v>0.3809179104477613</c:v>
                </c:pt>
                <c:pt idx="563">
                  <c:v>0.37824444444444455</c:v>
                </c:pt>
                <c:pt idx="564">
                  <c:v>0.36367910447761204</c:v>
                </c:pt>
                <c:pt idx="565">
                  <c:v>0.36603759398496244</c:v>
                </c:pt>
                <c:pt idx="566">
                  <c:v>0.36338059701492542</c:v>
                </c:pt>
                <c:pt idx="567">
                  <c:v>0.36338059701492542</c:v>
                </c:pt>
                <c:pt idx="568">
                  <c:v>0.36338059701492542</c:v>
                </c:pt>
                <c:pt idx="569">
                  <c:v>0.36338059701492542</c:v>
                </c:pt>
                <c:pt idx="570">
                  <c:v>0.36338059701492542</c:v>
                </c:pt>
                <c:pt idx="571">
                  <c:v>0.36338059701492542</c:v>
                </c:pt>
                <c:pt idx="572">
                  <c:v>0.36338059701492542</c:v>
                </c:pt>
                <c:pt idx="573">
                  <c:v>0.36338059701492542</c:v>
                </c:pt>
                <c:pt idx="574">
                  <c:v>0.36338059701492542</c:v>
                </c:pt>
                <c:pt idx="575">
                  <c:v>0.36338059701492542</c:v>
                </c:pt>
                <c:pt idx="576">
                  <c:v>0.36338059701492542</c:v>
                </c:pt>
                <c:pt idx="577">
                  <c:v>0.36241044776119408</c:v>
                </c:pt>
                <c:pt idx="578">
                  <c:v>0.35591791044776128</c:v>
                </c:pt>
                <c:pt idx="579">
                  <c:v>0.35851879699248129</c:v>
                </c:pt>
                <c:pt idx="580">
                  <c:v>0.35851879699248129</c:v>
                </c:pt>
                <c:pt idx="581">
                  <c:v>0.35851879699248129</c:v>
                </c:pt>
                <c:pt idx="582">
                  <c:v>0.35851879699248129</c:v>
                </c:pt>
                <c:pt idx="583">
                  <c:v>0.35699242424242439</c:v>
                </c:pt>
                <c:pt idx="584">
                  <c:v>0.35956488549618332</c:v>
                </c:pt>
                <c:pt idx="585">
                  <c:v>0.36202307692307706</c:v>
                </c:pt>
                <c:pt idx="586">
                  <c:v>0.36202307692307706</c:v>
                </c:pt>
                <c:pt idx="587">
                  <c:v>0.36025190839694671</c:v>
                </c:pt>
                <c:pt idx="588">
                  <c:v>0.36025190839694671</c:v>
                </c:pt>
                <c:pt idx="589">
                  <c:v>0.35399236641221382</c:v>
                </c:pt>
                <c:pt idx="590">
                  <c:v>0.35399236641221382</c:v>
                </c:pt>
                <c:pt idx="591">
                  <c:v>0.35399236641221382</c:v>
                </c:pt>
                <c:pt idx="592">
                  <c:v>0.35399236641221382</c:v>
                </c:pt>
                <c:pt idx="593">
                  <c:v>0.35399236641221382</c:v>
                </c:pt>
                <c:pt idx="594">
                  <c:v>0.35147328244274817</c:v>
                </c:pt>
                <c:pt idx="595">
                  <c:v>0.34910000000000013</c:v>
                </c:pt>
                <c:pt idx="596">
                  <c:v>0.34910000000000013</c:v>
                </c:pt>
                <c:pt idx="597">
                  <c:v>0.35193129770992376</c:v>
                </c:pt>
                <c:pt idx="598">
                  <c:v>0.35691666666666677</c:v>
                </c:pt>
                <c:pt idx="599">
                  <c:v>0.35691666666666677</c:v>
                </c:pt>
                <c:pt idx="600">
                  <c:v>0.35691666666666677</c:v>
                </c:pt>
                <c:pt idx="601">
                  <c:v>0.35656390977443619</c:v>
                </c:pt>
                <c:pt idx="602">
                  <c:v>0.35457462686567176</c:v>
                </c:pt>
                <c:pt idx="603">
                  <c:v>0.35442537313432848</c:v>
                </c:pt>
                <c:pt idx="604">
                  <c:v>0.35633834586466184</c:v>
                </c:pt>
                <c:pt idx="605">
                  <c:v>0.35633834586466184</c:v>
                </c:pt>
                <c:pt idx="606">
                  <c:v>0.35375373134328375</c:v>
                </c:pt>
                <c:pt idx="607">
                  <c:v>0.35375373134328375</c:v>
                </c:pt>
                <c:pt idx="608">
                  <c:v>0.35375373134328375</c:v>
                </c:pt>
                <c:pt idx="609">
                  <c:v>0.3513555555555557</c:v>
                </c:pt>
                <c:pt idx="610">
                  <c:v>0.3513555555555557</c:v>
                </c:pt>
                <c:pt idx="611">
                  <c:v>0.35047014925373143</c:v>
                </c:pt>
                <c:pt idx="612">
                  <c:v>0.35047014925373143</c:v>
                </c:pt>
                <c:pt idx="613">
                  <c:v>0.35852985074626875</c:v>
                </c:pt>
                <c:pt idx="614">
                  <c:v>0.36054887218045123</c:v>
                </c:pt>
                <c:pt idx="615">
                  <c:v>0.36320454545454561</c:v>
                </c:pt>
                <c:pt idx="616">
                  <c:v>0.36320454545454561</c:v>
                </c:pt>
                <c:pt idx="617">
                  <c:v>0.36320454545454561</c:v>
                </c:pt>
                <c:pt idx="618">
                  <c:v>0.36320454545454561</c:v>
                </c:pt>
                <c:pt idx="619">
                  <c:v>0.36320454545454561</c:v>
                </c:pt>
                <c:pt idx="620">
                  <c:v>0.36063358778625965</c:v>
                </c:pt>
                <c:pt idx="621">
                  <c:v>0.36333076923076935</c:v>
                </c:pt>
                <c:pt idx="622">
                  <c:v>0.36333076923076935</c:v>
                </c:pt>
                <c:pt idx="623">
                  <c:v>0.36315267175572535</c:v>
                </c:pt>
                <c:pt idx="624">
                  <c:v>0.36100757575757592</c:v>
                </c:pt>
                <c:pt idx="625">
                  <c:v>0.36100757575757592</c:v>
                </c:pt>
                <c:pt idx="626">
                  <c:v>0.36100757575757592</c:v>
                </c:pt>
                <c:pt idx="627">
                  <c:v>0.36100757575757592</c:v>
                </c:pt>
                <c:pt idx="628">
                  <c:v>0.35836842105263172</c:v>
                </c:pt>
                <c:pt idx="629">
                  <c:v>0.3562910447761195</c:v>
                </c:pt>
                <c:pt idx="630">
                  <c:v>0.3562910447761195</c:v>
                </c:pt>
                <c:pt idx="631">
                  <c:v>0.35814285714285721</c:v>
                </c:pt>
                <c:pt idx="632">
                  <c:v>0.35814285714285721</c:v>
                </c:pt>
                <c:pt idx="633">
                  <c:v>0.35814285714285721</c:v>
                </c:pt>
                <c:pt idx="634">
                  <c:v>0.35775000000000012</c:v>
                </c:pt>
                <c:pt idx="635">
                  <c:v>0.3573712121212122</c:v>
                </c:pt>
                <c:pt idx="636">
                  <c:v>0.3573712121212122</c:v>
                </c:pt>
                <c:pt idx="637">
                  <c:v>0.3573712121212122</c:v>
                </c:pt>
                <c:pt idx="638">
                  <c:v>0.36152631578947375</c:v>
                </c:pt>
                <c:pt idx="639">
                  <c:v>0.36152631578947375</c:v>
                </c:pt>
                <c:pt idx="640">
                  <c:v>0.35890298507462687</c:v>
                </c:pt>
                <c:pt idx="641">
                  <c:v>0.35890298507462687</c:v>
                </c:pt>
                <c:pt idx="642">
                  <c:v>0.36132330827067671</c:v>
                </c:pt>
                <c:pt idx="643">
                  <c:v>0.36132330827067671</c:v>
                </c:pt>
                <c:pt idx="644">
                  <c:v>0.3636541353383459</c:v>
                </c:pt>
                <c:pt idx="645">
                  <c:v>0.36138805970149263</c:v>
                </c:pt>
                <c:pt idx="646">
                  <c:v>0.36102255639097747</c:v>
                </c:pt>
                <c:pt idx="647">
                  <c:v>0.36322727272727279</c:v>
                </c:pt>
                <c:pt idx="648">
                  <c:v>0.35706870229007637</c:v>
                </c:pt>
                <c:pt idx="649">
                  <c:v>0.35706870229007637</c:v>
                </c:pt>
                <c:pt idx="650">
                  <c:v>0.35714503816793902</c:v>
                </c:pt>
                <c:pt idx="651">
                  <c:v>0.35714503816793902</c:v>
                </c:pt>
                <c:pt idx="652">
                  <c:v>0.35714503816793902</c:v>
                </c:pt>
                <c:pt idx="653">
                  <c:v>0.35775572519083981</c:v>
                </c:pt>
                <c:pt idx="654">
                  <c:v>0.35775572519083981</c:v>
                </c:pt>
                <c:pt idx="655">
                  <c:v>0.35767938931297716</c:v>
                </c:pt>
                <c:pt idx="656">
                  <c:v>0.35504545454545461</c:v>
                </c:pt>
                <c:pt idx="657">
                  <c:v>0.35504545454545461</c:v>
                </c:pt>
                <c:pt idx="658">
                  <c:v>0.35302290076335885</c:v>
                </c:pt>
                <c:pt idx="659">
                  <c:v>0.35042424242424247</c:v>
                </c:pt>
                <c:pt idx="660">
                  <c:v>0.34884210526315795</c:v>
                </c:pt>
                <c:pt idx="661">
                  <c:v>0.34981818181818181</c:v>
                </c:pt>
                <c:pt idx="662">
                  <c:v>0.35050381679389314</c:v>
                </c:pt>
                <c:pt idx="663">
                  <c:v>0.34767938931297715</c:v>
                </c:pt>
                <c:pt idx="664">
                  <c:v>0.3479847328244276</c:v>
                </c:pt>
                <c:pt idx="665">
                  <c:v>0.3479847328244276</c:v>
                </c:pt>
                <c:pt idx="666">
                  <c:v>0.34720000000000006</c:v>
                </c:pt>
                <c:pt idx="667">
                  <c:v>0.34934883720930238</c:v>
                </c:pt>
                <c:pt idx="668">
                  <c:v>0.34934883720930238</c:v>
                </c:pt>
                <c:pt idx="669">
                  <c:v>0.35176562500000008</c:v>
                </c:pt>
                <c:pt idx="670">
                  <c:v>0.3517007874015749</c:v>
                </c:pt>
                <c:pt idx="671">
                  <c:v>0.3517007874015749</c:v>
                </c:pt>
                <c:pt idx="672">
                  <c:v>0.3517007874015749</c:v>
                </c:pt>
                <c:pt idx="673">
                  <c:v>0.35988976377952764</c:v>
                </c:pt>
                <c:pt idx="674">
                  <c:v>0.36965625000000008</c:v>
                </c:pt>
                <c:pt idx="675">
                  <c:v>0.36965625000000008</c:v>
                </c:pt>
                <c:pt idx="676">
                  <c:v>0.37105426356589155</c:v>
                </c:pt>
                <c:pt idx="677">
                  <c:v>0.3685846153846154</c:v>
                </c:pt>
                <c:pt idx="678">
                  <c:v>0.36366153846153848</c:v>
                </c:pt>
                <c:pt idx="679">
                  <c:v>0.36337984496124032</c:v>
                </c:pt>
                <c:pt idx="680">
                  <c:v>0.36403124999999997</c:v>
                </c:pt>
                <c:pt idx="681">
                  <c:v>0.36359055118110239</c:v>
                </c:pt>
                <c:pt idx="682">
                  <c:v>0.35579527559055107</c:v>
                </c:pt>
                <c:pt idx="683">
                  <c:v>0.35853968253968244</c:v>
                </c:pt>
                <c:pt idx="684">
                  <c:v>0.35580800000000001</c:v>
                </c:pt>
                <c:pt idx="685">
                  <c:v>0.35585483870967749</c:v>
                </c:pt>
                <c:pt idx="686">
                  <c:v>0.35585483870967749</c:v>
                </c:pt>
                <c:pt idx="687">
                  <c:v>0.35585483870967749</c:v>
                </c:pt>
                <c:pt idx="688">
                  <c:v>0.35585483870967749</c:v>
                </c:pt>
                <c:pt idx="689">
                  <c:v>0.35932800000000009</c:v>
                </c:pt>
                <c:pt idx="690">
                  <c:v>0.35941269841269846</c:v>
                </c:pt>
                <c:pt idx="691">
                  <c:v>0.35941269841269846</c:v>
                </c:pt>
                <c:pt idx="692">
                  <c:v>0.35941269841269846</c:v>
                </c:pt>
                <c:pt idx="693">
                  <c:v>0.35941269841269846</c:v>
                </c:pt>
                <c:pt idx="694">
                  <c:v>0.358848</c:v>
                </c:pt>
                <c:pt idx="695">
                  <c:v>0.358848</c:v>
                </c:pt>
                <c:pt idx="696">
                  <c:v>0.3598095238095238</c:v>
                </c:pt>
                <c:pt idx="697">
                  <c:v>0.35996850393700786</c:v>
                </c:pt>
                <c:pt idx="698">
                  <c:v>0.35996850393700786</c:v>
                </c:pt>
                <c:pt idx="699">
                  <c:v>0.35338095238095235</c:v>
                </c:pt>
                <c:pt idx="700">
                  <c:v>0.35564799999999996</c:v>
                </c:pt>
                <c:pt idx="701">
                  <c:v>0.35804799999999992</c:v>
                </c:pt>
                <c:pt idx="702">
                  <c:v>0.36053225806451605</c:v>
                </c:pt>
                <c:pt idx="703">
                  <c:v>0.36053225806451605</c:v>
                </c:pt>
                <c:pt idx="704">
                  <c:v>0.36028799999999989</c:v>
                </c:pt>
                <c:pt idx="705">
                  <c:v>0.36028799999999989</c:v>
                </c:pt>
                <c:pt idx="706">
                  <c:v>0.36028799999999989</c:v>
                </c:pt>
                <c:pt idx="707">
                  <c:v>0.36214516129032248</c:v>
                </c:pt>
                <c:pt idx="708">
                  <c:v>0.36004799999999987</c:v>
                </c:pt>
                <c:pt idx="709">
                  <c:v>0.36004799999999987</c:v>
                </c:pt>
                <c:pt idx="710">
                  <c:v>0.36084799999999989</c:v>
                </c:pt>
                <c:pt idx="711">
                  <c:v>0.36084799999999989</c:v>
                </c:pt>
                <c:pt idx="712">
                  <c:v>0.36716799999999988</c:v>
                </c:pt>
                <c:pt idx="713">
                  <c:v>0.36516799999999988</c:v>
                </c:pt>
                <c:pt idx="714">
                  <c:v>0.368032258064516</c:v>
                </c:pt>
                <c:pt idx="715">
                  <c:v>0.36516799999999983</c:v>
                </c:pt>
                <c:pt idx="716">
                  <c:v>0.36516799999999983</c:v>
                </c:pt>
                <c:pt idx="717">
                  <c:v>0.36516799999999983</c:v>
                </c:pt>
                <c:pt idx="718">
                  <c:v>0.3660967741935483</c:v>
                </c:pt>
                <c:pt idx="719">
                  <c:v>0.3672845528455283</c:v>
                </c:pt>
                <c:pt idx="720">
                  <c:v>0.3672845528455283</c:v>
                </c:pt>
                <c:pt idx="721">
                  <c:v>0.36545901639344247</c:v>
                </c:pt>
                <c:pt idx="722">
                  <c:v>0.36831404958677677</c:v>
                </c:pt>
                <c:pt idx="723">
                  <c:v>0.36831404958677677</c:v>
                </c:pt>
                <c:pt idx="724">
                  <c:v>0.36831404958677677</c:v>
                </c:pt>
                <c:pt idx="725">
                  <c:v>0.37121666666666653</c:v>
                </c:pt>
                <c:pt idx="726">
                  <c:v>0.37290756302520994</c:v>
                </c:pt>
                <c:pt idx="727">
                  <c:v>0.37290756302520994</c:v>
                </c:pt>
                <c:pt idx="728">
                  <c:v>0.37598305084745748</c:v>
                </c:pt>
                <c:pt idx="729">
                  <c:v>0.37876923076923064</c:v>
                </c:pt>
                <c:pt idx="730">
                  <c:v>0.38143103448275845</c:v>
                </c:pt>
                <c:pt idx="731">
                  <c:v>0.38143103448275845</c:v>
                </c:pt>
                <c:pt idx="732">
                  <c:v>0.39184615384615368</c:v>
                </c:pt>
                <c:pt idx="733">
                  <c:v>0.38654700854700846</c:v>
                </c:pt>
                <c:pt idx="734">
                  <c:v>0.3992033898305084</c:v>
                </c:pt>
                <c:pt idx="735">
                  <c:v>0.3992033898305084</c:v>
                </c:pt>
                <c:pt idx="736">
                  <c:v>0.3992033898305084</c:v>
                </c:pt>
                <c:pt idx="737">
                  <c:v>0.3992033898305084</c:v>
                </c:pt>
                <c:pt idx="738">
                  <c:v>0.39852542372881344</c:v>
                </c:pt>
                <c:pt idx="739">
                  <c:v>0.39406837606837603</c:v>
                </c:pt>
                <c:pt idx="740">
                  <c:v>0.39406837606837603</c:v>
                </c:pt>
                <c:pt idx="741">
                  <c:v>0.39406837606837603</c:v>
                </c:pt>
                <c:pt idx="742">
                  <c:v>0.39574137931034475</c:v>
                </c:pt>
                <c:pt idx="743">
                  <c:v>0.39574137931034475</c:v>
                </c:pt>
                <c:pt idx="744">
                  <c:v>0.3953504273504273</c:v>
                </c:pt>
                <c:pt idx="745">
                  <c:v>0.3953504273504273</c:v>
                </c:pt>
                <c:pt idx="746">
                  <c:v>0.38755172413793104</c:v>
                </c:pt>
                <c:pt idx="747">
                  <c:v>0.38483760683760687</c:v>
                </c:pt>
                <c:pt idx="748">
                  <c:v>0.38483760683760687</c:v>
                </c:pt>
                <c:pt idx="749">
                  <c:v>0.38166101694915255</c:v>
                </c:pt>
                <c:pt idx="750">
                  <c:v>0.3844201680672269</c:v>
                </c:pt>
                <c:pt idx="751">
                  <c:v>0.38400000000000001</c:v>
                </c:pt>
                <c:pt idx="752">
                  <c:v>0.38488135593220335</c:v>
                </c:pt>
                <c:pt idx="753">
                  <c:v>0.38488135593220335</c:v>
                </c:pt>
                <c:pt idx="754">
                  <c:v>0.3879145299145299</c:v>
                </c:pt>
                <c:pt idx="755">
                  <c:v>0.3879145299145299</c:v>
                </c:pt>
                <c:pt idx="756">
                  <c:v>0.3879145299145299</c:v>
                </c:pt>
                <c:pt idx="757">
                  <c:v>0.3856551724137931</c:v>
                </c:pt>
                <c:pt idx="758">
                  <c:v>0.38726956521739125</c:v>
                </c:pt>
                <c:pt idx="759">
                  <c:v>0.39022807017543859</c:v>
                </c:pt>
                <c:pt idx="760">
                  <c:v>0.40396521739130431</c:v>
                </c:pt>
                <c:pt idx="761">
                  <c:v>0.40436206896551724</c:v>
                </c:pt>
                <c:pt idx="762">
                  <c:v>0.40099145299145295</c:v>
                </c:pt>
                <c:pt idx="763">
                  <c:v>0.40289655172413791</c:v>
                </c:pt>
                <c:pt idx="764">
                  <c:v>0.40289655172413791</c:v>
                </c:pt>
                <c:pt idx="765">
                  <c:v>0.40289655172413791</c:v>
                </c:pt>
                <c:pt idx="766">
                  <c:v>0.40289655172413791</c:v>
                </c:pt>
                <c:pt idx="767">
                  <c:v>0.40289655172413791</c:v>
                </c:pt>
                <c:pt idx="768">
                  <c:v>0.40289655172413791</c:v>
                </c:pt>
                <c:pt idx="769">
                  <c:v>0.38822608695652167</c:v>
                </c:pt>
                <c:pt idx="770">
                  <c:v>0.38505172413793098</c:v>
                </c:pt>
                <c:pt idx="771">
                  <c:v>0.38505172413793098</c:v>
                </c:pt>
                <c:pt idx="772">
                  <c:v>0.38505172413793098</c:v>
                </c:pt>
                <c:pt idx="773">
                  <c:v>0.38505172413793098</c:v>
                </c:pt>
                <c:pt idx="774">
                  <c:v>0.38757264957264953</c:v>
                </c:pt>
                <c:pt idx="775">
                  <c:v>0.38437288135593217</c:v>
                </c:pt>
                <c:pt idx="776">
                  <c:v>0.387059829059829</c:v>
                </c:pt>
                <c:pt idx="777">
                  <c:v>0.38061206896551725</c:v>
                </c:pt>
                <c:pt idx="778">
                  <c:v>0.38061206896551725</c:v>
                </c:pt>
                <c:pt idx="779">
                  <c:v>0.38061206896551725</c:v>
                </c:pt>
                <c:pt idx="780">
                  <c:v>0.38061206896551725</c:v>
                </c:pt>
                <c:pt idx="781">
                  <c:v>0.37847008547008554</c:v>
                </c:pt>
                <c:pt idx="782">
                  <c:v>0.37526724137931045</c:v>
                </c:pt>
                <c:pt idx="783">
                  <c:v>0.37214529914529926</c:v>
                </c:pt>
                <c:pt idx="784">
                  <c:v>0.37397413793103457</c:v>
                </c:pt>
                <c:pt idx="785">
                  <c:v>0.35466379310344837</c:v>
                </c:pt>
                <c:pt idx="786">
                  <c:v>0.35440517241379321</c:v>
                </c:pt>
                <c:pt idx="787">
                  <c:v>0.35530769230769244</c:v>
                </c:pt>
                <c:pt idx="788">
                  <c:v>0.35530769230769244</c:v>
                </c:pt>
                <c:pt idx="789">
                  <c:v>0.35530769230769244</c:v>
                </c:pt>
                <c:pt idx="790">
                  <c:v>0.35530769230769244</c:v>
                </c:pt>
                <c:pt idx="791">
                  <c:v>0.35829059829059834</c:v>
                </c:pt>
                <c:pt idx="792">
                  <c:v>0.34965811965811977</c:v>
                </c:pt>
                <c:pt idx="793">
                  <c:v>0.3533333333333335</c:v>
                </c:pt>
                <c:pt idx="794">
                  <c:v>0.35551724137931051</c:v>
                </c:pt>
                <c:pt idx="795">
                  <c:v>0.3598275862068967</c:v>
                </c:pt>
                <c:pt idx="796">
                  <c:v>0.35709401709401722</c:v>
                </c:pt>
                <c:pt idx="797">
                  <c:v>0.3600862068965518</c:v>
                </c:pt>
                <c:pt idx="798">
                  <c:v>0.35930434782608706</c:v>
                </c:pt>
                <c:pt idx="799">
                  <c:v>0.36236842105263173</c:v>
                </c:pt>
                <c:pt idx="800">
                  <c:v>0.36052173913043489</c:v>
                </c:pt>
                <c:pt idx="801">
                  <c:v>0.3575000000000001</c:v>
                </c:pt>
                <c:pt idx="802">
                  <c:v>0.3575000000000001</c:v>
                </c:pt>
                <c:pt idx="803">
                  <c:v>0.35726495726495738</c:v>
                </c:pt>
                <c:pt idx="804">
                  <c:v>0.35576271186440689</c:v>
                </c:pt>
                <c:pt idx="805">
                  <c:v>0.3551282051282052</c:v>
                </c:pt>
                <c:pt idx="806">
                  <c:v>0.3551282051282052</c:v>
                </c:pt>
                <c:pt idx="807">
                  <c:v>0.3551282051282052</c:v>
                </c:pt>
                <c:pt idx="808">
                  <c:v>0.3551282051282052</c:v>
                </c:pt>
                <c:pt idx="809">
                  <c:v>0.35577586206896561</c:v>
                </c:pt>
                <c:pt idx="810">
                  <c:v>0.35834782608695659</c:v>
                </c:pt>
                <c:pt idx="811">
                  <c:v>0.35534482758620695</c:v>
                </c:pt>
                <c:pt idx="812">
                  <c:v>0.35534482758620695</c:v>
                </c:pt>
                <c:pt idx="813">
                  <c:v>0.35435897435897445</c:v>
                </c:pt>
                <c:pt idx="814">
                  <c:v>0.35220338983050853</c:v>
                </c:pt>
                <c:pt idx="815">
                  <c:v>0.35220338983050853</c:v>
                </c:pt>
                <c:pt idx="816">
                  <c:v>0.35294117647058831</c:v>
                </c:pt>
                <c:pt idx="817">
                  <c:v>0.3708333333333334</c:v>
                </c:pt>
                <c:pt idx="818">
                  <c:v>0.37283333333333335</c:v>
                </c:pt>
                <c:pt idx="819">
                  <c:v>0.3758823529411765</c:v>
                </c:pt>
                <c:pt idx="820">
                  <c:v>0.3746610169491526</c:v>
                </c:pt>
                <c:pt idx="821">
                  <c:v>0.37777777777777782</c:v>
                </c:pt>
                <c:pt idx="822">
                  <c:v>0.37635593220338986</c:v>
                </c:pt>
                <c:pt idx="823">
                  <c:v>0.3828571428571429</c:v>
                </c:pt>
                <c:pt idx="824">
                  <c:v>0.38243697478991601</c:v>
                </c:pt>
                <c:pt idx="825">
                  <c:v>0.38067226890756312</c:v>
                </c:pt>
                <c:pt idx="826">
                  <c:v>0.37941176470588239</c:v>
                </c:pt>
                <c:pt idx="827">
                  <c:v>0.37941176470588239</c:v>
                </c:pt>
                <c:pt idx="828">
                  <c:v>0.37394957983193278</c:v>
                </c:pt>
                <c:pt idx="829">
                  <c:v>0.36857142857142866</c:v>
                </c:pt>
                <c:pt idx="830">
                  <c:v>0.36558333333333343</c:v>
                </c:pt>
                <c:pt idx="831">
                  <c:v>0.36558333333333343</c:v>
                </c:pt>
                <c:pt idx="832">
                  <c:v>0.36558333333333343</c:v>
                </c:pt>
                <c:pt idx="833">
                  <c:v>0.36558333333333343</c:v>
                </c:pt>
                <c:pt idx="834">
                  <c:v>0.36558333333333343</c:v>
                </c:pt>
                <c:pt idx="835">
                  <c:v>0.36558333333333343</c:v>
                </c:pt>
                <c:pt idx="836">
                  <c:v>0.36891666666666673</c:v>
                </c:pt>
                <c:pt idx="837">
                  <c:v>0.36563025210084044</c:v>
                </c:pt>
                <c:pt idx="838">
                  <c:v>0.36563025210084044</c:v>
                </c:pt>
                <c:pt idx="839">
                  <c:v>0.36194915254237298</c:v>
                </c:pt>
                <c:pt idx="840">
                  <c:v>0.36381355932203402</c:v>
                </c:pt>
                <c:pt idx="841">
                  <c:v>0.36126050420168082</c:v>
                </c:pt>
                <c:pt idx="842">
                  <c:v>0.36126050420168082</c:v>
                </c:pt>
                <c:pt idx="843">
                  <c:v>0.36126050420168082</c:v>
                </c:pt>
                <c:pt idx="844">
                  <c:v>0.36126050420168082</c:v>
                </c:pt>
                <c:pt idx="845">
                  <c:v>0.36126050420168082</c:v>
                </c:pt>
                <c:pt idx="846">
                  <c:v>0.36126050420168082</c:v>
                </c:pt>
                <c:pt idx="847">
                  <c:v>0.36423728813559331</c:v>
                </c:pt>
                <c:pt idx="848">
                  <c:v>0.36423728813559331</c:v>
                </c:pt>
                <c:pt idx="849">
                  <c:v>0.36168067226890765</c:v>
                </c:pt>
                <c:pt idx="850">
                  <c:v>0.35875000000000007</c:v>
                </c:pt>
                <c:pt idx="851">
                  <c:v>0.35677685950413229</c:v>
                </c:pt>
                <c:pt idx="852">
                  <c:v>0.35558333333333336</c:v>
                </c:pt>
                <c:pt idx="853">
                  <c:v>0.34310924369747903</c:v>
                </c:pt>
                <c:pt idx="854">
                  <c:v>0.33576271186440682</c:v>
                </c:pt>
                <c:pt idx="855">
                  <c:v>0.33008474576271196</c:v>
                </c:pt>
                <c:pt idx="856">
                  <c:v>0.33008474576271196</c:v>
                </c:pt>
                <c:pt idx="857">
                  <c:v>0.32924369747899168</c:v>
                </c:pt>
                <c:pt idx="858">
                  <c:v>0.32924369747899168</c:v>
                </c:pt>
                <c:pt idx="859">
                  <c:v>0.32428571428571429</c:v>
                </c:pt>
                <c:pt idx="860">
                  <c:v>0.32403361344537823</c:v>
                </c:pt>
                <c:pt idx="861">
                  <c:v>0.32366666666666677</c:v>
                </c:pt>
                <c:pt idx="862">
                  <c:v>0.32366666666666677</c:v>
                </c:pt>
                <c:pt idx="863">
                  <c:v>0.32239669421487616</c:v>
                </c:pt>
                <c:pt idx="864">
                  <c:v>0.32239669421487616</c:v>
                </c:pt>
                <c:pt idx="865">
                  <c:v>0.32239669421487616</c:v>
                </c:pt>
                <c:pt idx="866">
                  <c:v>0.32366666666666682</c:v>
                </c:pt>
                <c:pt idx="867">
                  <c:v>0.3257142857142859</c:v>
                </c:pt>
                <c:pt idx="868">
                  <c:v>0.3257142857142859</c:v>
                </c:pt>
                <c:pt idx="869">
                  <c:v>0.32466101694915267</c:v>
                </c:pt>
                <c:pt idx="870">
                  <c:v>0.32554621848739507</c:v>
                </c:pt>
                <c:pt idx="871">
                  <c:v>0.32109243697479006</c:v>
                </c:pt>
                <c:pt idx="872">
                  <c:v>0.3237288135593222</c:v>
                </c:pt>
                <c:pt idx="873">
                  <c:v>0.32355932203389842</c:v>
                </c:pt>
                <c:pt idx="874">
                  <c:v>0.32176470588235306</c:v>
                </c:pt>
                <c:pt idx="875">
                  <c:v>0.32176470588235306</c:v>
                </c:pt>
                <c:pt idx="876">
                  <c:v>0.32288135593220352</c:v>
                </c:pt>
                <c:pt idx="877">
                  <c:v>0.32288135593220352</c:v>
                </c:pt>
                <c:pt idx="878">
                  <c:v>0.32176470588235306</c:v>
                </c:pt>
                <c:pt idx="879">
                  <c:v>0.32159663865546234</c:v>
                </c:pt>
                <c:pt idx="880">
                  <c:v>0.31966101694915272</c:v>
                </c:pt>
                <c:pt idx="881">
                  <c:v>0.31882352941176484</c:v>
                </c:pt>
                <c:pt idx="882">
                  <c:v>0.31882352941176484</c:v>
                </c:pt>
                <c:pt idx="883">
                  <c:v>0.32110169491525442</c:v>
                </c:pt>
                <c:pt idx="884">
                  <c:v>0.32110169491525442</c:v>
                </c:pt>
                <c:pt idx="885">
                  <c:v>0.32110169491525442</c:v>
                </c:pt>
                <c:pt idx="886">
                  <c:v>0.3237606837606839</c:v>
                </c:pt>
                <c:pt idx="887">
                  <c:v>0.32387931034482775</c:v>
                </c:pt>
                <c:pt idx="888">
                  <c:v>0.32155172413793115</c:v>
                </c:pt>
                <c:pt idx="889">
                  <c:v>0.323913043478261</c:v>
                </c:pt>
                <c:pt idx="890">
                  <c:v>0.32640350877192997</c:v>
                </c:pt>
                <c:pt idx="891">
                  <c:v>0.32637168141592932</c:v>
                </c:pt>
                <c:pt idx="892">
                  <c:v>0.32839285714285726</c:v>
                </c:pt>
                <c:pt idx="893">
                  <c:v>0.32839285714285726</c:v>
                </c:pt>
                <c:pt idx="894">
                  <c:v>0.32946902654867272</c:v>
                </c:pt>
                <c:pt idx="895">
                  <c:v>0.32666666666666683</c:v>
                </c:pt>
                <c:pt idx="896">
                  <c:v>0.32666666666666683</c:v>
                </c:pt>
                <c:pt idx="897">
                  <c:v>0.32938053097345144</c:v>
                </c:pt>
                <c:pt idx="898">
                  <c:v>0.32771929824561413</c:v>
                </c:pt>
                <c:pt idx="899">
                  <c:v>0.34747826086956535</c:v>
                </c:pt>
                <c:pt idx="900">
                  <c:v>0.35043859649122822</c:v>
                </c:pt>
                <c:pt idx="901">
                  <c:v>0.35043859649122822</c:v>
                </c:pt>
                <c:pt idx="902">
                  <c:v>0.35043859649122822</c:v>
                </c:pt>
                <c:pt idx="903">
                  <c:v>0.35043859649122822</c:v>
                </c:pt>
                <c:pt idx="904">
                  <c:v>0.35043859649122822</c:v>
                </c:pt>
                <c:pt idx="905">
                  <c:v>0.35043859649122822</c:v>
                </c:pt>
                <c:pt idx="906">
                  <c:v>0.35043859649122822</c:v>
                </c:pt>
                <c:pt idx="907">
                  <c:v>0.34860869565217406</c:v>
                </c:pt>
                <c:pt idx="908">
                  <c:v>0.34860869565217406</c:v>
                </c:pt>
                <c:pt idx="909">
                  <c:v>0.34860869565217406</c:v>
                </c:pt>
                <c:pt idx="910">
                  <c:v>0.34860869565217406</c:v>
                </c:pt>
                <c:pt idx="911">
                  <c:v>0.35149122807017558</c:v>
                </c:pt>
                <c:pt idx="912">
                  <c:v>0.35159292035398249</c:v>
                </c:pt>
                <c:pt idx="913">
                  <c:v>0.35159292035398249</c:v>
                </c:pt>
                <c:pt idx="914">
                  <c:v>0.35159292035398249</c:v>
                </c:pt>
                <c:pt idx="915">
                  <c:v>0.35159292035398249</c:v>
                </c:pt>
                <c:pt idx="916">
                  <c:v>0.35159292035398249</c:v>
                </c:pt>
                <c:pt idx="917">
                  <c:v>0.35159292035398249</c:v>
                </c:pt>
                <c:pt idx="918">
                  <c:v>0.3500000000156856</c:v>
                </c:pt>
                <c:pt idx="919">
                  <c:v>0.3500000000156856</c:v>
                </c:pt>
                <c:pt idx="920">
                  <c:v>0.3500000000156856</c:v>
                </c:pt>
                <c:pt idx="921">
                  <c:v>0.35194690267069167</c:v>
                </c:pt>
                <c:pt idx="922">
                  <c:v>0.35008771931915972</c:v>
                </c:pt>
                <c:pt idx="923">
                  <c:v>0.35265486727773632</c:v>
                </c:pt>
                <c:pt idx="924">
                  <c:v>0.35265486727773632</c:v>
                </c:pt>
                <c:pt idx="925">
                  <c:v>0.35265486727773632</c:v>
                </c:pt>
                <c:pt idx="926">
                  <c:v>0.35265486727773632</c:v>
                </c:pt>
                <c:pt idx="927">
                  <c:v>0.35265486727773632</c:v>
                </c:pt>
                <c:pt idx="928">
                  <c:v>0.3553097344710765</c:v>
                </c:pt>
                <c:pt idx="929">
                  <c:v>0.35228070171059761</c:v>
                </c:pt>
                <c:pt idx="930">
                  <c:v>0.35228070171059761</c:v>
                </c:pt>
                <c:pt idx="931">
                  <c:v>0.34850877181283763</c:v>
                </c:pt>
                <c:pt idx="932">
                  <c:v>0.33973684198631554</c:v>
                </c:pt>
                <c:pt idx="933">
                  <c:v>0.33973684198631554</c:v>
                </c:pt>
                <c:pt idx="934">
                  <c:v>0.3373913042325043</c:v>
                </c:pt>
                <c:pt idx="935">
                  <c:v>0.33513043467376563</c:v>
                </c:pt>
                <c:pt idx="936">
                  <c:v>0.33728070164458812</c:v>
                </c:pt>
                <c:pt idx="937">
                  <c:v>0.34017699103967297</c:v>
                </c:pt>
                <c:pt idx="938">
                  <c:v>0.34017699103967297</c:v>
                </c:pt>
                <c:pt idx="939">
                  <c:v>0.33833333318170772</c:v>
                </c:pt>
                <c:pt idx="940">
                  <c:v>0.33833333317974701</c:v>
                </c:pt>
                <c:pt idx="941">
                  <c:v>0.35052173906111223</c:v>
                </c:pt>
                <c:pt idx="942">
                  <c:v>0.34913793094520446</c:v>
                </c:pt>
                <c:pt idx="943">
                  <c:v>0.35191304338820623</c:v>
                </c:pt>
                <c:pt idx="944">
                  <c:v>0.34948275853398053</c:v>
                </c:pt>
                <c:pt idx="945">
                  <c:v>0.34786324774671334</c:v>
                </c:pt>
                <c:pt idx="946">
                  <c:v>0.34786324774671334</c:v>
                </c:pt>
                <c:pt idx="947">
                  <c:v>0.34120689643418489</c:v>
                </c:pt>
                <c:pt idx="948">
                  <c:v>0.34273504245548686</c:v>
                </c:pt>
                <c:pt idx="949">
                  <c:v>0.34273504245548686</c:v>
                </c:pt>
                <c:pt idx="950">
                  <c:v>0.34273504245548686</c:v>
                </c:pt>
                <c:pt idx="951">
                  <c:v>0.34273504245548686</c:v>
                </c:pt>
                <c:pt idx="952">
                  <c:v>0.34273504245548686</c:v>
                </c:pt>
                <c:pt idx="953">
                  <c:v>0.34008474547984247</c:v>
                </c:pt>
                <c:pt idx="954">
                  <c:v>0.34008474547984247</c:v>
                </c:pt>
                <c:pt idx="955">
                  <c:v>0.34008474547984247</c:v>
                </c:pt>
                <c:pt idx="956">
                  <c:v>0.34008474547984247</c:v>
                </c:pt>
                <c:pt idx="957">
                  <c:v>0.34008546980018306</c:v>
                </c:pt>
                <c:pt idx="958">
                  <c:v>0.34232758591915013</c:v>
                </c:pt>
                <c:pt idx="959">
                  <c:v>0.34232758591915013</c:v>
                </c:pt>
                <c:pt idx="960">
                  <c:v>0.34232758591915013</c:v>
                </c:pt>
                <c:pt idx="961">
                  <c:v>0.34232758591915013</c:v>
                </c:pt>
                <c:pt idx="962">
                  <c:v>0.34521739101409932</c:v>
                </c:pt>
                <c:pt idx="963">
                  <c:v>0.3475438593563282</c:v>
                </c:pt>
                <c:pt idx="964">
                  <c:v>0.3475438593563282</c:v>
                </c:pt>
                <c:pt idx="965">
                  <c:v>0.3475438593563282</c:v>
                </c:pt>
                <c:pt idx="966">
                  <c:v>0.3475438593563282</c:v>
                </c:pt>
                <c:pt idx="967">
                  <c:v>0.3475438593563282</c:v>
                </c:pt>
                <c:pt idx="968">
                  <c:v>0.3475438593563282</c:v>
                </c:pt>
                <c:pt idx="969">
                  <c:v>0.35053097315594173</c:v>
                </c:pt>
                <c:pt idx="970">
                  <c:v>0.35053097315594173</c:v>
                </c:pt>
                <c:pt idx="971">
                  <c:v>0.35053097315594173</c:v>
                </c:pt>
                <c:pt idx="972">
                  <c:v>0.34553571398769117</c:v>
                </c:pt>
                <c:pt idx="973">
                  <c:v>0.34553571398769117</c:v>
                </c:pt>
                <c:pt idx="974">
                  <c:v>0.34855855825785054</c:v>
                </c:pt>
                <c:pt idx="975">
                  <c:v>0.34973214246332651</c:v>
                </c:pt>
                <c:pt idx="976">
                  <c:v>0.34973214246332651</c:v>
                </c:pt>
                <c:pt idx="977">
                  <c:v>0.34973214246332651</c:v>
                </c:pt>
                <c:pt idx="978">
                  <c:v>0.3481249996115055</c:v>
                </c:pt>
                <c:pt idx="979">
                  <c:v>0.35026785686079959</c:v>
                </c:pt>
                <c:pt idx="980">
                  <c:v>0.35265486701927368</c:v>
                </c:pt>
                <c:pt idx="981">
                  <c:v>0.35087719279945956</c:v>
                </c:pt>
                <c:pt idx="982">
                  <c:v>0.35617391267548448</c:v>
                </c:pt>
                <c:pt idx="983">
                  <c:v>0.3539655168894037</c:v>
                </c:pt>
                <c:pt idx="984">
                  <c:v>0.35422413758548177</c:v>
                </c:pt>
                <c:pt idx="985">
                  <c:v>0.36623931581520636</c:v>
                </c:pt>
                <c:pt idx="986">
                  <c:v>0.36805084689567663</c:v>
                </c:pt>
                <c:pt idx="987">
                  <c:v>0.36855932144164033</c:v>
                </c:pt>
                <c:pt idx="988">
                  <c:v>0.36855932144164033</c:v>
                </c:pt>
                <c:pt idx="989">
                  <c:v>0.367948717351398</c:v>
                </c:pt>
                <c:pt idx="990">
                  <c:v>0.37103448215615142</c:v>
                </c:pt>
                <c:pt idx="991">
                  <c:v>0.37103448215615142</c:v>
                </c:pt>
                <c:pt idx="992">
                  <c:v>0.37103448215615142</c:v>
                </c:pt>
                <c:pt idx="993">
                  <c:v>0.37417391243577014</c:v>
                </c:pt>
                <c:pt idx="994">
                  <c:v>0.37622806956239974</c:v>
                </c:pt>
                <c:pt idx="995">
                  <c:v>0.37622806956239974</c:v>
                </c:pt>
                <c:pt idx="996">
                  <c:v>0.37622806956239974</c:v>
                </c:pt>
                <c:pt idx="997">
                  <c:v>0.37743362770012007</c:v>
                </c:pt>
                <c:pt idx="998">
                  <c:v>0.37616071366172826</c:v>
                </c:pt>
                <c:pt idx="999">
                  <c:v>0.37616071366172826</c:v>
                </c:pt>
                <c:pt idx="1000">
                  <c:v>0.37619468960482472</c:v>
                </c:pt>
                <c:pt idx="1001">
                  <c:v>0.37614035026415404</c:v>
                </c:pt>
                <c:pt idx="1002">
                  <c:v>0.37614035026415404</c:v>
                </c:pt>
                <c:pt idx="1004">
                  <c:v>0.37304347764927415</c:v>
                </c:pt>
                <c:pt idx="1005">
                  <c:v>0.37304347764927415</c:v>
                </c:pt>
                <c:pt idx="1006">
                  <c:v>0.37304347764927415</c:v>
                </c:pt>
                <c:pt idx="1007">
                  <c:v>0.37304347764927415</c:v>
                </c:pt>
                <c:pt idx="1008">
                  <c:v>0.37495652096167859</c:v>
                </c:pt>
                <c:pt idx="1009">
                  <c:v>0.36412280623327226</c:v>
                </c:pt>
                <c:pt idx="1010">
                  <c:v>0.36412280623327226</c:v>
                </c:pt>
                <c:pt idx="1011">
                  <c:v>0.36247787531498266</c:v>
                </c:pt>
                <c:pt idx="1012">
                  <c:v>0.36526785634458075</c:v>
                </c:pt>
                <c:pt idx="1013">
                  <c:v>0.36792792712245981</c:v>
                </c:pt>
                <c:pt idx="1014">
                  <c:v>0.36535714204290087</c:v>
                </c:pt>
                <c:pt idx="1015">
                  <c:v>0.36535714204290087</c:v>
                </c:pt>
                <c:pt idx="1016">
                  <c:v>0.36535714204290087</c:v>
                </c:pt>
                <c:pt idx="1017">
                  <c:v>0.36432432350274679</c:v>
                </c:pt>
                <c:pt idx="1018">
                  <c:v>0.36432432350274679</c:v>
                </c:pt>
                <c:pt idx="1019">
                  <c:v>0.36982142792748551</c:v>
                </c:pt>
                <c:pt idx="1020">
                  <c:v>0.37035398172593748</c:v>
                </c:pt>
                <c:pt idx="1021">
                  <c:v>0.37035398172593748</c:v>
                </c:pt>
                <c:pt idx="1022">
                  <c:v>0.37035398172593748</c:v>
                </c:pt>
                <c:pt idx="1023">
                  <c:v>0.37035398172593748</c:v>
                </c:pt>
                <c:pt idx="1024">
                  <c:v>0.36660714227706193</c:v>
                </c:pt>
                <c:pt idx="1025">
                  <c:v>0.36657657599126975</c:v>
                </c:pt>
                <c:pt idx="1026">
                  <c:v>0.36794642782104869</c:v>
                </c:pt>
                <c:pt idx="1027">
                  <c:v>0.36794642782104869</c:v>
                </c:pt>
                <c:pt idx="1028">
                  <c:v>0.36794642782104869</c:v>
                </c:pt>
                <c:pt idx="1029">
                  <c:v>0.36522123818244556</c:v>
                </c:pt>
                <c:pt idx="1030">
                  <c:v>0.36522123818244556</c:v>
                </c:pt>
                <c:pt idx="1031">
                  <c:v>0.36419642780907452</c:v>
                </c:pt>
                <c:pt idx="1032">
                  <c:v>0.36405405328483198</c:v>
                </c:pt>
                <c:pt idx="1033">
                  <c:v>0.36405405328483198</c:v>
                </c:pt>
                <c:pt idx="1034">
                  <c:v>0.36285714213204173</c:v>
                </c:pt>
                <c:pt idx="1035">
                  <c:v>0.36274336211317415</c:v>
                </c:pt>
                <c:pt idx="1036">
                  <c:v>0.36321428498918457</c:v>
                </c:pt>
                <c:pt idx="1037">
                  <c:v>0.36088495503352808</c:v>
                </c:pt>
                <c:pt idx="1038">
                  <c:v>0.36587719227007609</c:v>
                </c:pt>
                <c:pt idx="1039">
                  <c:v>0.36728070104200594</c:v>
                </c:pt>
                <c:pt idx="1040">
                  <c:v>0.36728070104200594</c:v>
                </c:pt>
                <c:pt idx="1041">
                  <c:v>0.36728070104200594</c:v>
                </c:pt>
                <c:pt idx="1042">
                  <c:v>0.36728070104200594</c:v>
                </c:pt>
                <c:pt idx="1043">
                  <c:v>0.36964601698043076</c:v>
                </c:pt>
                <c:pt idx="1044">
                  <c:v>0.36964601698043076</c:v>
                </c:pt>
                <c:pt idx="1045">
                  <c:v>0.36580357070347036</c:v>
                </c:pt>
                <c:pt idx="1046">
                  <c:v>0.36580357070347036</c:v>
                </c:pt>
                <c:pt idx="1047">
                  <c:v>0.3617117109800782</c:v>
                </c:pt>
                <c:pt idx="1048">
                  <c:v>0.36198198125034842</c:v>
                </c:pt>
                <c:pt idx="1049">
                  <c:v>0.36198198125034842</c:v>
                </c:pt>
                <c:pt idx="1050">
                  <c:v>0.36518181744353351</c:v>
                </c:pt>
                <c:pt idx="1051">
                  <c:v>0.3630630623314296</c:v>
                </c:pt>
                <c:pt idx="1052">
                  <c:v>0.3630630623314296</c:v>
                </c:pt>
                <c:pt idx="1053">
                  <c:v>0.3630630623314296</c:v>
                </c:pt>
                <c:pt idx="1054">
                  <c:v>0.3630630623314296</c:v>
                </c:pt>
                <c:pt idx="1055">
                  <c:v>0.35999999927489901</c:v>
                </c:pt>
                <c:pt idx="1056">
                  <c:v>0.36398230016627159</c:v>
                </c:pt>
                <c:pt idx="1057">
                  <c:v>0.36271929753323412</c:v>
                </c:pt>
                <c:pt idx="1058">
                  <c:v>0.36271929753323412</c:v>
                </c:pt>
                <c:pt idx="1059">
                  <c:v>0.36271929753323412</c:v>
                </c:pt>
                <c:pt idx="1060">
                  <c:v>0.362869564511206</c:v>
                </c:pt>
                <c:pt idx="1061">
                  <c:v>0.36275861998955772</c:v>
                </c:pt>
                <c:pt idx="1062">
                  <c:v>0.35999999930588628</c:v>
                </c:pt>
                <c:pt idx="1063">
                  <c:v>0.35999999930588628</c:v>
                </c:pt>
                <c:pt idx="1064">
                  <c:v>0.35999999930588628</c:v>
                </c:pt>
                <c:pt idx="1065">
                  <c:v>0.35999999930588628</c:v>
                </c:pt>
                <c:pt idx="1066">
                  <c:v>0.35745762641904738</c:v>
                </c:pt>
                <c:pt idx="1067">
                  <c:v>0.34966101631017066</c:v>
                </c:pt>
                <c:pt idx="1068">
                  <c:v>0.35213675149230883</c:v>
                </c:pt>
                <c:pt idx="1069">
                  <c:v>0.33896551659138052</c:v>
                </c:pt>
                <c:pt idx="1070">
                  <c:v>0.33896551659138052</c:v>
                </c:pt>
                <c:pt idx="1071">
                  <c:v>0.33896551659138052</c:v>
                </c:pt>
                <c:pt idx="1072">
                  <c:v>0.33896551659138052</c:v>
                </c:pt>
                <c:pt idx="1073">
                  <c:v>0.34182608630087075</c:v>
                </c:pt>
                <c:pt idx="1074">
                  <c:v>0.34182608630087075</c:v>
                </c:pt>
                <c:pt idx="1075">
                  <c:v>0.33913793037870332</c:v>
                </c:pt>
                <c:pt idx="1076">
                  <c:v>0.34264957199939816</c:v>
                </c:pt>
                <c:pt idx="1077">
                  <c:v>0.34264957199939816</c:v>
                </c:pt>
                <c:pt idx="1078">
                  <c:v>0.34264957199939816</c:v>
                </c:pt>
                <c:pt idx="1079">
                  <c:v>0.3425862062407723</c:v>
                </c:pt>
                <c:pt idx="1080">
                  <c:v>0.3425862062407723</c:v>
                </c:pt>
                <c:pt idx="1081">
                  <c:v>0.3425862062407723</c:v>
                </c:pt>
                <c:pt idx="1082">
                  <c:v>0.34495652107764857</c:v>
                </c:pt>
                <c:pt idx="1083">
                  <c:v>0.34495652107764857</c:v>
                </c:pt>
                <c:pt idx="1084">
                  <c:v>0.34789473617482097</c:v>
                </c:pt>
                <c:pt idx="1085">
                  <c:v>0.3446902648135361</c:v>
                </c:pt>
                <c:pt idx="1086">
                  <c:v>0.34767857074937131</c:v>
                </c:pt>
                <c:pt idx="1087">
                  <c:v>0.34787610556369875</c:v>
                </c:pt>
                <c:pt idx="1088">
                  <c:v>0.34552631514833171</c:v>
                </c:pt>
                <c:pt idx="1089">
                  <c:v>0.34286956457404999</c:v>
                </c:pt>
                <c:pt idx="1090">
                  <c:v>0.34008620625490271</c:v>
                </c:pt>
                <c:pt idx="1091">
                  <c:v>0.34008620625490271</c:v>
                </c:pt>
                <c:pt idx="1092">
                  <c:v>0.34008620625490271</c:v>
                </c:pt>
                <c:pt idx="1093">
                  <c:v>0.34008620625490271</c:v>
                </c:pt>
                <c:pt idx="1094">
                  <c:v>0.34008620625490271</c:v>
                </c:pt>
                <c:pt idx="1095">
                  <c:v>0.32591304283103228</c:v>
                </c:pt>
                <c:pt idx="1096">
                  <c:v>0.32843478204439525</c:v>
                </c:pt>
                <c:pt idx="1097">
                  <c:v>0.32852173856224715</c:v>
                </c:pt>
                <c:pt idx="1098">
                  <c:v>0.32852173856224715</c:v>
                </c:pt>
                <c:pt idx="1099">
                  <c:v>0.32852173856224715</c:v>
                </c:pt>
                <c:pt idx="1100">
                  <c:v>0.32852173856224715</c:v>
                </c:pt>
                <c:pt idx="1101">
                  <c:v>0.32852173856224715</c:v>
                </c:pt>
                <c:pt idx="1102">
                  <c:v>0.32852173856224715</c:v>
                </c:pt>
                <c:pt idx="1103">
                  <c:v>0.32852173856224715</c:v>
                </c:pt>
                <c:pt idx="1104">
                  <c:v>0.32852173856224715</c:v>
                </c:pt>
                <c:pt idx="1105">
                  <c:v>0.33122806960226686</c:v>
                </c:pt>
                <c:pt idx="1106">
                  <c:v>0.33122806960226686</c:v>
                </c:pt>
                <c:pt idx="1107">
                  <c:v>0.33122806960226686</c:v>
                </c:pt>
                <c:pt idx="1108">
                  <c:v>0.33122806960226686</c:v>
                </c:pt>
                <c:pt idx="1109">
                  <c:v>0.32814159234210988</c:v>
                </c:pt>
                <c:pt idx="1110">
                  <c:v>0.3309821422737359</c:v>
                </c:pt>
                <c:pt idx="1111">
                  <c:v>0.32991150378851247</c:v>
                </c:pt>
                <c:pt idx="1112">
                  <c:v>0.33157894657042475</c:v>
                </c:pt>
                <c:pt idx="1113">
                  <c:v>0.32947826010960607</c:v>
                </c:pt>
                <c:pt idx="1114">
                  <c:v>0.32947826010960607</c:v>
                </c:pt>
                <c:pt idx="1115">
                  <c:v>0.32947826010960607</c:v>
                </c:pt>
                <c:pt idx="1116">
                  <c:v>0.35469565116516927</c:v>
                </c:pt>
                <c:pt idx="1117">
                  <c:v>0.35469565116516927</c:v>
                </c:pt>
                <c:pt idx="1118">
                  <c:v>0.35771929722802165</c:v>
                </c:pt>
                <c:pt idx="1119">
                  <c:v>0.35771929722802165</c:v>
                </c:pt>
                <c:pt idx="1120">
                  <c:v>0.35787610516809254</c:v>
                </c:pt>
                <c:pt idx="1121">
                  <c:v>0.35601769809108391</c:v>
                </c:pt>
                <c:pt idx="1122">
                  <c:v>0.35508928468118289</c:v>
                </c:pt>
                <c:pt idx="1123">
                  <c:v>0.35508928468118289</c:v>
                </c:pt>
                <c:pt idx="1124">
                  <c:v>0.35424778650226318</c:v>
                </c:pt>
                <c:pt idx="1125">
                  <c:v>0.35131578837112898</c:v>
                </c:pt>
                <c:pt idx="1126">
                  <c:v>0.35105263050776297</c:v>
                </c:pt>
                <c:pt idx="1127">
                  <c:v>0.36210526187757119</c:v>
                </c:pt>
                <c:pt idx="1128">
                  <c:v>0.36132743233666476</c:v>
                </c:pt>
                <c:pt idx="1129">
                  <c:v>0.36043859512724891</c:v>
                </c:pt>
                <c:pt idx="1130">
                  <c:v>0.35911504287173784</c:v>
                </c:pt>
                <c:pt idx="1131">
                  <c:v>0.36196428432594979</c:v>
                </c:pt>
                <c:pt idx="1132">
                  <c:v>0.35982300744977141</c:v>
                </c:pt>
                <c:pt idx="1133">
                  <c:v>0.36043859516646248</c:v>
                </c:pt>
                <c:pt idx="1134">
                  <c:v>0.35930434654912219</c:v>
                </c:pt>
                <c:pt idx="1135">
                  <c:v>0.36114034958902674</c:v>
                </c:pt>
                <c:pt idx="1136">
                  <c:v>0.36535087598847182</c:v>
                </c:pt>
                <c:pt idx="1137">
                  <c:v>0.36295652057619188</c:v>
                </c:pt>
                <c:pt idx="1138">
                  <c:v>0.3601739118785961</c:v>
                </c:pt>
                <c:pt idx="1139">
                  <c:v>0.36175438478981192</c:v>
                </c:pt>
                <c:pt idx="1140">
                  <c:v>0.36175438478981192</c:v>
                </c:pt>
                <c:pt idx="1141">
                  <c:v>0.36175438478981192</c:v>
                </c:pt>
                <c:pt idx="1142">
                  <c:v>0.35999999880401984</c:v>
                </c:pt>
                <c:pt idx="1143">
                  <c:v>0.35741379190621703</c:v>
                </c:pt>
                <c:pt idx="1144">
                  <c:v>0.35741379190621703</c:v>
                </c:pt>
                <c:pt idx="1145">
                  <c:v>0.35741379190621703</c:v>
                </c:pt>
                <c:pt idx="1146">
                  <c:v>0.36043478140105367</c:v>
                </c:pt>
                <c:pt idx="1147">
                  <c:v>0.36043478140105367</c:v>
                </c:pt>
                <c:pt idx="1148">
                  <c:v>0.36149122685194007</c:v>
                </c:pt>
                <c:pt idx="1149">
                  <c:v>0.36236841986053858</c:v>
                </c:pt>
                <c:pt idx="1150">
                  <c:v>0.36236841986053858</c:v>
                </c:pt>
                <c:pt idx="1151">
                  <c:v>0.36168141472656107</c:v>
                </c:pt>
                <c:pt idx="1152">
                  <c:v>0.34258928450090537</c:v>
                </c:pt>
                <c:pt idx="1153">
                  <c:v>0.34062499877065416</c:v>
                </c:pt>
                <c:pt idx="1154">
                  <c:v>0.34062499877065416</c:v>
                </c:pt>
                <c:pt idx="1155">
                  <c:v>0.33769911382578111</c:v>
                </c:pt>
                <c:pt idx="1156">
                  <c:v>0.33769911382578111</c:v>
                </c:pt>
                <c:pt idx="1157">
                  <c:v>0.33876106072843598</c:v>
                </c:pt>
                <c:pt idx="1158">
                  <c:v>0.33151785591351129</c:v>
                </c:pt>
                <c:pt idx="1159">
                  <c:v>0.33432432308390331</c:v>
                </c:pt>
                <c:pt idx="1160">
                  <c:v>0.33828828704786718</c:v>
                </c:pt>
                <c:pt idx="1161">
                  <c:v>0.3385585573181375</c:v>
                </c:pt>
                <c:pt idx="1162">
                  <c:v>0.3385585573181375</c:v>
                </c:pt>
                <c:pt idx="1163">
                  <c:v>0.34154545329375691</c:v>
                </c:pt>
                <c:pt idx="1164">
                  <c:v>0.34027272602102965</c:v>
                </c:pt>
                <c:pt idx="1165">
                  <c:v>0.34330275103039687</c:v>
                </c:pt>
                <c:pt idx="1166">
                  <c:v>0.34330275103039687</c:v>
                </c:pt>
                <c:pt idx="1167">
                  <c:v>0.346636362384666</c:v>
                </c:pt>
                <c:pt idx="1168">
                  <c:v>0.34522522398480415</c:v>
                </c:pt>
                <c:pt idx="1169">
                  <c:v>0.34410714162779693</c:v>
                </c:pt>
                <c:pt idx="1170">
                  <c:v>0.34194690143640055</c:v>
                </c:pt>
                <c:pt idx="1171">
                  <c:v>0.34116071305636841</c:v>
                </c:pt>
                <c:pt idx="1172">
                  <c:v>0.33973451205586958</c:v>
                </c:pt>
                <c:pt idx="1173">
                  <c:v>0.34368420931853738</c:v>
                </c:pt>
                <c:pt idx="1174">
                  <c:v>0.34408695532446315</c:v>
                </c:pt>
                <c:pt idx="1175">
                  <c:v>0.34464912159923911</c:v>
                </c:pt>
                <c:pt idx="1176">
                  <c:v>0.34716814037445359</c:v>
                </c:pt>
                <c:pt idx="1177">
                  <c:v>0.34716814037445359</c:v>
                </c:pt>
                <c:pt idx="1178">
                  <c:v>0.34473684089748469</c:v>
                </c:pt>
                <c:pt idx="1179">
                  <c:v>0.34217391184620222</c:v>
                </c:pt>
                <c:pt idx="1180">
                  <c:v>0.34217391184620222</c:v>
                </c:pt>
                <c:pt idx="1181">
                  <c:v>0.33931034364063151</c:v>
                </c:pt>
                <c:pt idx="1182">
                  <c:v>0.33931034364063151</c:v>
                </c:pt>
                <c:pt idx="1183">
                  <c:v>0.33931034364063151</c:v>
                </c:pt>
                <c:pt idx="1184">
                  <c:v>0.3417391292375066</c:v>
                </c:pt>
                <c:pt idx="1185">
                  <c:v>0.3417391292375066</c:v>
                </c:pt>
                <c:pt idx="1186">
                  <c:v>0.34368420931853733</c:v>
                </c:pt>
                <c:pt idx="1187">
                  <c:v>0.34368420931853733</c:v>
                </c:pt>
                <c:pt idx="1188">
                  <c:v>0.34368420931853733</c:v>
                </c:pt>
                <c:pt idx="1189">
                  <c:v>0.34368420931853733</c:v>
                </c:pt>
                <c:pt idx="1190">
                  <c:v>0.33911504302932083</c:v>
                </c:pt>
                <c:pt idx="1191">
                  <c:v>0.33911504302932083</c:v>
                </c:pt>
                <c:pt idx="1192">
                  <c:v>0.3400892844849398</c:v>
                </c:pt>
                <c:pt idx="1193">
                  <c:v>0.3400892844849398</c:v>
                </c:pt>
                <c:pt idx="1194">
                  <c:v>0.33747747623705632</c:v>
                </c:pt>
                <c:pt idx="1195">
                  <c:v>0.33772727147557502</c:v>
                </c:pt>
                <c:pt idx="1196">
                  <c:v>0.33825687947076377</c:v>
                </c:pt>
                <c:pt idx="1197">
                  <c:v>0.33825687947076377</c:v>
                </c:pt>
                <c:pt idx="1198">
                  <c:v>0.33981481353993753</c:v>
                </c:pt>
                <c:pt idx="1199">
                  <c:v>0.33981481353993753</c:v>
                </c:pt>
                <c:pt idx="1200">
                  <c:v>0.33770642075516749</c:v>
                </c:pt>
                <c:pt idx="1201">
                  <c:v>0.33781818056648416</c:v>
                </c:pt>
                <c:pt idx="1202">
                  <c:v>0.33781818056648416</c:v>
                </c:pt>
                <c:pt idx="1203">
                  <c:v>0.33781818056648416</c:v>
                </c:pt>
                <c:pt idx="1204">
                  <c:v>0.34252252128210142</c:v>
                </c:pt>
                <c:pt idx="1205">
                  <c:v>0.33873873749831762</c:v>
                </c:pt>
                <c:pt idx="1206">
                  <c:v>0.34145454420284771</c:v>
                </c:pt>
                <c:pt idx="1207">
                  <c:v>0.34145454420284771</c:v>
                </c:pt>
                <c:pt idx="1208">
                  <c:v>0.34163636238466599</c:v>
                </c:pt>
                <c:pt idx="1209">
                  <c:v>0.34554545329375691</c:v>
                </c:pt>
                <c:pt idx="1210">
                  <c:v>0.34828828704786718</c:v>
                </c:pt>
                <c:pt idx="1211">
                  <c:v>0.35107142734208263</c:v>
                </c:pt>
                <c:pt idx="1212">
                  <c:v>0.3488495563036571</c:v>
                </c:pt>
                <c:pt idx="1213">
                  <c:v>0.35026785591351123</c:v>
                </c:pt>
                <c:pt idx="1214">
                  <c:v>0.35392857019922547</c:v>
                </c:pt>
                <c:pt idx="1215">
                  <c:v>0.35805309612666597</c:v>
                </c:pt>
                <c:pt idx="1216">
                  <c:v>0.36097345010896681</c:v>
                </c:pt>
                <c:pt idx="1217">
                  <c:v>0.36097345010896681</c:v>
                </c:pt>
                <c:pt idx="1218">
                  <c:v>0.36097345010896681</c:v>
                </c:pt>
                <c:pt idx="1219">
                  <c:v>0.36097345010896681</c:v>
                </c:pt>
                <c:pt idx="1220">
                  <c:v>0.36097345010896681</c:v>
                </c:pt>
                <c:pt idx="1221">
                  <c:v>0.36097345010896681</c:v>
                </c:pt>
                <c:pt idx="1222">
                  <c:v>0.36097345010896681</c:v>
                </c:pt>
                <c:pt idx="1223">
                  <c:v>0.36778760940100225</c:v>
                </c:pt>
                <c:pt idx="1224">
                  <c:v>0.36778760940100225</c:v>
                </c:pt>
                <c:pt idx="1225">
                  <c:v>0.3647368408974847</c:v>
                </c:pt>
                <c:pt idx="1226">
                  <c:v>0.3647368408974847</c:v>
                </c:pt>
                <c:pt idx="1227">
                  <c:v>0.36165217271576744</c:v>
                </c:pt>
                <c:pt idx="1228">
                  <c:v>0.36165217271576744</c:v>
                </c:pt>
                <c:pt idx="1229">
                  <c:v>0.36087719177467764</c:v>
                </c:pt>
                <c:pt idx="1230">
                  <c:v>0.36398229966648898</c:v>
                </c:pt>
                <c:pt idx="1231">
                  <c:v>0.36398229966648898</c:v>
                </c:pt>
                <c:pt idx="1232">
                  <c:v>0.36398229966648898</c:v>
                </c:pt>
                <c:pt idx="1233">
                  <c:v>0.36477875984348013</c:v>
                </c:pt>
                <c:pt idx="1234">
                  <c:v>0.34539822887002875</c:v>
                </c:pt>
                <c:pt idx="1235">
                  <c:v>0.34885964791502849</c:v>
                </c:pt>
                <c:pt idx="1236">
                  <c:v>0.34885964791502849</c:v>
                </c:pt>
                <c:pt idx="1237">
                  <c:v>0.34885964791502849</c:v>
                </c:pt>
                <c:pt idx="1238">
                  <c:v>0.36139130315054996</c:v>
                </c:pt>
                <c:pt idx="1239">
                  <c:v>0.36267241260614869</c:v>
                </c:pt>
                <c:pt idx="1240">
                  <c:v>0.36267241260614869</c:v>
                </c:pt>
                <c:pt idx="1241">
                  <c:v>0.36572649454968587</c:v>
                </c:pt>
                <c:pt idx="1242">
                  <c:v>0.3662393150625064</c:v>
                </c:pt>
                <c:pt idx="1243">
                  <c:v>0.3662393150625064</c:v>
                </c:pt>
                <c:pt idx="1244">
                  <c:v>0.3662393150625064</c:v>
                </c:pt>
                <c:pt idx="1245">
                  <c:v>0.3662393150625064</c:v>
                </c:pt>
                <c:pt idx="1246">
                  <c:v>0.36610169374841733</c:v>
                </c:pt>
                <c:pt idx="1247">
                  <c:v>0.36983193161607775</c:v>
                </c:pt>
                <c:pt idx="1248">
                  <c:v>0.36758333218594375</c:v>
                </c:pt>
                <c:pt idx="1249">
                  <c:v>0.36743801539101861</c:v>
                </c:pt>
                <c:pt idx="1250">
                  <c:v>0.36663934313371521</c:v>
                </c:pt>
                <c:pt idx="1251">
                  <c:v>0.36663934313371521</c:v>
                </c:pt>
                <c:pt idx="1252">
                  <c:v>0.36593495823018907</c:v>
                </c:pt>
                <c:pt idx="1253">
                  <c:v>0.36593495821565136</c:v>
                </c:pt>
                <c:pt idx="1254">
                  <c:v>0.36593495821565136</c:v>
                </c:pt>
                <c:pt idx="1255">
                  <c:v>0.36593495821565136</c:v>
                </c:pt>
                <c:pt idx="1256">
                  <c:v>0.36593495821565136</c:v>
                </c:pt>
                <c:pt idx="1257">
                  <c:v>0.36626016146283813</c:v>
                </c:pt>
                <c:pt idx="1258">
                  <c:v>0.36626016146283813</c:v>
                </c:pt>
                <c:pt idx="1259">
                  <c:v>0.36903225693491198</c:v>
                </c:pt>
                <c:pt idx="1260">
                  <c:v>0.36879999887943271</c:v>
                </c:pt>
                <c:pt idx="1261">
                  <c:v>0.36879999887943271</c:v>
                </c:pt>
                <c:pt idx="1262">
                  <c:v>0.36879999887943271</c:v>
                </c:pt>
                <c:pt idx="1263">
                  <c:v>0.36919354731517456</c:v>
                </c:pt>
                <c:pt idx="1264">
                  <c:v>0.37211382005939159</c:v>
                </c:pt>
                <c:pt idx="1265">
                  <c:v>0.37211382005939159</c:v>
                </c:pt>
                <c:pt idx="1266">
                  <c:v>0.37278688422663786</c:v>
                </c:pt>
                <c:pt idx="1267">
                  <c:v>0.37918032685142078</c:v>
                </c:pt>
                <c:pt idx="1268">
                  <c:v>0.38300812907214093</c:v>
                </c:pt>
                <c:pt idx="1269">
                  <c:v>0.38557376947192878</c:v>
                </c:pt>
                <c:pt idx="1270">
                  <c:v>0.3883471064035558</c:v>
                </c:pt>
                <c:pt idx="1271">
                  <c:v>0.3883471064035558</c:v>
                </c:pt>
                <c:pt idx="1272">
                  <c:v>0.3883471064035558</c:v>
                </c:pt>
                <c:pt idx="1273">
                  <c:v>0.38655737602319884</c:v>
                </c:pt>
                <c:pt idx="1274">
                  <c:v>0.38557376950490674</c:v>
                </c:pt>
                <c:pt idx="1275">
                  <c:v>0.38867768495720778</c:v>
                </c:pt>
                <c:pt idx="1276">
                  <c:v>0.37741666558571174</c:v>
                </c:pt>
                <c:pt idx="1277">
                  <c:v>0.37899159556865203</c:v>
                </c:pt>
                <c:pt idx="1278">
                  <c:v>0.37899159556865203</c:v>
                </c:pt>
                <c:pt idx="1279">
                  <c:v>0.38161016840992856</c:v>
                </c:pt>
                <c:pt idx="1280">
                  <c:v>0.38350427244399871</c:v>
                </c:pt>
                <c:pt idx="1281">
                  <c:v>0.38144067691481226</c:v>
                </c:pt>
                <c:pt idx="1282">
                  <c:v>0.38605041912561217</c:v>
                </c:pt>
                <c:pt idx="1283">
                  <c:v>0.38491525334763843</c:v>
                </c:pt>
                <c:pt idx="1284">
                  <c:v>0.38491525334763843</c:v>
                </c:pt>
                <c:pt idx="1285">
                  <c:v>0.38491525334763843</c:v>
                </c:pt>
                <c:pt idx="1286">
                  <c:v>0.38491525334763843</c:v>
                </c:pt>
                <c:pt idx="1287">
                  <c:v>0.38491525334763843</c:v>
                </c:pt>
                <c:pt idx="1288">
                  <c:v>0.38794871705719564</c:v>
                </c:pt>
                <c:pt idx="1289">
                  <c:v>0.38794871705719564</c:v>
                </c:pt>
                <c:pt idx="1290">
                  <c:v>0.38794871705719564</c:v>
                </c:pt>
                <c:pt idx="1291">
                  <c:v>0.38677966013298209</c:v>
                </c:pt>
                <c:pt idx="1292">
                  <c:v>0.38453781424951161</c:v>
                </c:pt>
                <c:pt idx="1293">
                  <c:v>0.38508333246409904</c:v>
                </c:pt>
                <c:pt idx="1294">
                  <c:v>0.38508333246409904</c:v>
                </c:pt>
                <c:pt idx="1295">
                  <c:v>0.39330578426191642</c:v>
                </c:pt>
                <c:pt idx="1296">
                  <c:v>0.39057376963681878</c:v>
                </c:pt>
                <c:pt idx="1297">
                  <c:v>0.39057376963681878</c:v>
                </c:pt>
                <c:pt idx="1298">
                  <c:v>0.39057376963681878</c:v>
                </c:pt>
                <c:pt idx="1299">
                  <c:v>0.39057376963681878</c:v>
                </c:pt>
                <c:pt idx="1300">
                  <c:v>0.39057376963681878</c:v>
                </c:pt>
                <c:pt idx="1301">
                  <c:v>0.39057376963681878</c:v>
                </c:pt>
                <c:pt idx="1302">
                  <c:v>0.39057376963681878</c:v>
                </c:pt>
                <c:pt idx="1303">
                  <c:v>0.39057376963681878</c:v>
                </c:pt>
                <c:pt idx="1304">
                  <c:v>0.39057376963681878</c:v>
                </c:pt>
                <c:pt idx="1305">
                  <c:v>0.39057376963681878</c:v>
                </c:pt>
                <c:pt idx="1306">
                  <c:v>0.39057376963681878</c:v>
                </c:pt>
                <c:pt idx="1307">
                  <c:v>0.39057376963681878</c:v>
                </c:pt>
                <c:pt idx="1308">
                  <c:v>0.39057376963681878</c:v>
                </c:pt>
                <c:pt idx="1309">
                  <c:v>0.39057376963681878</c:v>
                </c:pt>
                <c:pt idx="1310">
                  <c:v>0.38860655661000598</c:v>
                </c:pt>
                <c:pt idx="1311">
                  <c:v>0.38860655661000598</c:v>
                </c:pt>
                <c:pt idx="1312">
                  <c:v>0.38860655661000598</c:v>
                </c:pt>
                <c:pt idx="1313">
                  <c:v>0.39066115624648501</c:v>
                </c:pt>
                <c:pt idx="1314">
                  <c:v>0.39141666578253126</c:v>
                </c:pt>
                <c:pt idx="1315">
                  <c:v>0.3894957973876923</c:v>
                </c:pt>
                <c:pt idx="1316">
                  <c:v>0.39050420069894892</c:v>
                </c:pt>
                <c:pt idx="1317">
                  <c:v>0.38252100760195462</c:v>
                </c:pt>
                <c:pt idx="1318">
                  <c:v>0.38840336053060909</c:v>
                </c:pt>
                <c:pt idx="1319">
                  <c:v>0.39127118561353746</c:v>
                </c:pt>
                <c:pt idx="1320">
                  <c:v>0.37957264881995012</c:v>
                </c:pt>
                <c:pt idx="1321">
                  <c:v>0.37784482697089194</c:v>
                </c:pt>
                <c:pt idx="1322">
                  <c:v>0.37973912984521518</c:v>
                </c:pt>
                <c:pt idx="1323">
                  <c:v>0.37973912984521518</c:v>
                </c:pt>
                <c:pt idx="1324">
                  <c:v>0.37973912984521518</c:v>
                </c:pt>
                <c:pt idx="1325">
                  <c:v>0.37973912984521518</c:v>
                </c:pt>
                <c:pt idx="1326">
                  <c:v>0.37973912984521518</c:v>
                </c:pt>
                <c:pt idx="1327">
                  <c:v>0.37973912984521518</c:v>
                </c:pt>
                <c:pt idx="1328">
                  <c:v>0.37973912984521518</c:v>
                </c:pt>
                <c:pt idx="1329">
                  <c:v>0.37973912984521518</c:v>
                </c:pt>
                <c:pt idx="1330">
                  <c:v>0.37973912984521518</c:v>
                </c:pt>
                <c:pt idx="1331">
                  <c:v>0.37973912984521518</c:v>
                </c:pt>
                <c:pt idx="1332">
                  <c:v>0.37715517182930813</c:v>
                </c:pt>
                <c:pt idx="1333">
                  <c:v>0.37803418745469863</c:v>
                </c:pt>
                <c:pt idx="1334">
                  <c:v>0.37491525366270961</c:v>
                </c:pt>
                <c:pt idx="1335">
                  <c:v>0.37487179433306078</c:v>
                </c:pt>
                <c:pt idx="1336">
                  <c:v>0.37376068318119443</c:v>
                </c:pt>
                <c:pt idx="1337">
                  <c:v>0.37401709344142547</c:v>
                </c:pt>
                <c:pt idx="1338">
                  <c:v>0.3719491519715829</c:v>
                </c:pt>
                <c:pt idx="1339">
                  <c:v>0.37201680615669563</c:v>
                </c:pt>
                <c:pt idx="1340">
                  <c:v>0.36949999943872319</c:v>
                </c:pt>
                <c:pt idx="1341">
                  <c:v>0.36652892506319656</c:v>
                </c:pt>
                <c:pt idx="1342">
                  <c:v>0.35899999959766882</c:v>
                </c:pt>
                <c:pt idx="1343">
                  <c:v>0.35899999959766882</c:v>
                </c:pt>
                <c:pt idx="1344">
                  <c:v>0.35899999959766882</c:v>
                </c:pt>
                <c:pt idx="1345">
                  <c:v>0.35899999959766882</c:v>
                </c:pt>
                <c:pt idx="1346">
                  <c:v>0.35917355332000217</c:v>
                </c:pt>
                <c:pt idx="1347">
                  <c:v>0.35713114714524807</c:v>
                </c:pt>
                <c:pt idx="1348">
                  <c:v>0.35942148721907768</c:v>
                </c:pt>
                <c:pt idx="1349">
                  <c:v>0.36049180289760985</c:v>
                </c:pt>
                <c:pt idx="1350">
                  <c:v>0.35764227604478377</c:v>
                </c:pt>
                <c:pt idx="1351">
                  <c:v>0.35764227604478377</c:v>
                </c:pt>
                <c:pt idx="1352">
                  <c:v>0.35764227604478377</c:v>
                </c:pt>
                <c:pt idx="1353">
                  <c:v>0.35254098306913861</c:v>
                </c:pt>
                <c:pt idx="1354">
                  <c:v>0.35190082584530868</c:v>
                </c:pt>
                <c:pt idx="1355">
                  <c:v>0.35190082584530868</c:v>
                </c:pt>
                <c:pt idx="1356">
                  <c:v>0.35190082584530868</c:v>
                </c:pt>
                <c:pt idx="1357">
                  <c:v>0.35190082584530868</c:v>
                </c:pt>
                <c:pt idx="1358">
                  <c:v>0.35190082584530868</c:v>
                </c:pt>
                <c:pt idx="1359">
                  <c:v>0.35190082584530868</c:v>
                </c:pt>
                <c:pt idx="1360">
                  <c:v>0.35049999955296529</c:v>
                </c:pt>
                <c:pt idx="1361">
                  <c:v>0.3478512392260813</c:v>
                </c:pt>
                <c:pt idx="1362">
                  <c:v>0.34524590119963805</c:v>
                </c:pt>
                <c:pt idx="1363">
                  <c:v>0.35024590121063071</c:v>
                </c:pt>
                <c:pt idx="1364">
                  <c:v>0.3605691052658288</c:v>
                </c:pt>
                <c:pt idx="1365">
                  <c:v>0.35967741893303989</c:v>
                </c:pt>
                <c:pt idx="1366">
                  <c:v>0.35695999958157559</c:v>
                </c:pt>
                <c:pt idx="1367">
                  <c:v>0.35695999958157559</c:v>
                </c:pt>
                <c:pt idx="1368">
                  <c:v>0.35631999954819699</c:v>
                </c:pt>
                <c:pt idx="1369">
                  <c:v>0.35375999954819698</c:v>
                </c:pt>
                <c:pt idx="1370">
                  <c:v>0.35119047574225892</c:v>
                </c:pt>
                <c:pt idx="1371">
                  <c:v>0.35047619002797314</c:v>
                </c:pt>
                <c:pt idx="1372">
                  <c:v>0.34583999954819694</c:v>
                </c:pt>
                <c:pt idx="1373">
                  <c:v>0.34467741889939207</c:v>
                </c:pt>
                <c:pt idx="1374">
                  <c:v>0.34815999954819693</c:v>
                </c:pt>
                <c:pt idx="1375">
                  <c:v>0.34815999954819693</c:v>
                </c:pt>
                <c:pt idx="1376">
                  <c:v>0.34815999954819693</c:v>
                </c:pt>
                <c:pt idx="1377">
                  <c:v>0.34658730113908426</c:v>
                </c:pt>
                <c:pt idx="1378">
                  <c:v>0.34658730113908426</c:v>
                </c:pt>
                <c:pt idx="1379">
                  <c:v>0.34658730113908426</c:v>
                </c:pt>
                <c:pt idx="1380">
                  <c:v>0.34401574758680803</c:v>
                </c:pt>
                <c:pt idx="1381">
                  <c:v>0.34401574758680803</c:v>
                </c:pt>
                <c:pt idx="1382">
                  <c:v>0.34642857098035412</c:v>
                </c:pt>
                <c:pt idx="1383">
                  <c:v>0.34401574758680803</c:v>
                </c:pt>
                <c:pt idx="1384">
                  <c:v>0.34401574758680803</c:v>
                </c:pt>
                <c:pt idx="1385">
                  <c:v>0.3457142852660684</c:v>
                </c:pt>
                <c:pt idx="1386">
                  <c:v>0.35456692868917022</c:v>
                </c:pt>
                <c:pt idx="1387">
                  <c:v>0.35456692868917022</c:v>
                </c:pt>
                <c:pt idx="1388">
                  <c:v>0.35456692868917022</c:v>
                </c:pt>
                <c:pt idx="1389">
                  <c:v>0.35456692868917028</c:v>
                </c:pt>
                <c:pt idx="1390">
                  <c:v>0.35095238050416372</c:v>
                </c:pt>
                <c:pt idx="1391">
                  <c:v>0.35199999954819694</c:v>
                </c:pt>
                <c:pt idx="1392">
                  <c:v>0.35199999954819694</c:v>
                </c:pt>
                <c:pt idx="1393">
                  <c:v>0.35199999954819694</c:v>
                </c:pt>
                <c:pt idx="1394">
                  <c:v>0.3517741930929405</c:v>
                </c:pt>
                <c:pt idx="1395">
                  <c:v>0.35178861742702938</c:v>
                </c:pt>
                <c:pt idx="1396">
                  <c:v>0.35333333287418389</c:v>
                </c:pt>
                <c:pt idx="1397">
                  <c:v>0.36524193502842434</c:v>
                </c:pt>
                <c:pt idx="1398">
                  <c:v>0.36647999954819699</c:v>
                </c:pt>
                <c:pt idx="1399">
                  <c:v>0.36849206304384619</c:v>
                </c:pt>
                <c:pt idx="1400">
                  <c:v>0.37095999955892578</c:v>
                </c:pt>
                <c:pt idx="1401">
                  <c:v>0.36846774143317063</c:v>
                </c:pt>
                <c:pt idx="1402">
                  <c:v>0.36846774143317063</c:v>
                </c:pt>
                <c:pt idx="1403">
                  <c:v>0.36846774143317063</c:v>
                </c:pt>
                <c:pt idx="1404">
                  <c:v>0.36846774143317063</c:v>
                </c:pt>
                <c:pt idx="1405">
                  <c:v>0.36846774143317063</c:v>
                </c:pt>
                <c:pt idx="1406">
                  <c:v>0.36846774143317063</c:v>
                </c:pt>
                <c:pt idx="1407">
                  <c:v>0.36846774143317063</c:v>
                </c:pt>
                <c:pt idx="1408">
                  <c:v>0.36846774143317063</c:v>
                </c:pt>
                <c:pt idx="1409">
                  <c:v>0.37121951169417655</c:v>
                </c:pt>
                <c:pt idx="1410">
                  <c:v>0.36811475359330914</c:v>
                </c:pt>
                <c:pt idx="1411">
                  <c:v>0.36811475359330914</c:v>
                </c:pt>
                <c:pt idx="1412">
                  <c:v>0.36959349543401393</c:v>
                </c:pt>
                <c:pt idx="1413">
                  <c:v>0.36959349543401393</c:v>
                </c:pt>
                <c:pt idx="1414">
                  <c:v>0.36701612853535248</c:v>
                </c:pt>
                <c:pt idx="1415">
                  <c:v>0.36431999950706967</c:v>
                </c:pt>
                <c:pt idx="1416">
                  <c:v>0.36431999950706967</c:v>
                </c:pt>
                <c:pt idx="1417">
                  <c:v>0.36431999950706967</c:v>
                </c:pt>
                <c:pt idx="1418">
                  <c:v>0.36431999950706967</c:v>
                </c:pt>
                <c:pt idx="1419">
                  <c:v>0.36484126935225164</c:v>
                </c:pt>
                <c:pt idx="1420">
                  <c:v>0.36338582628648591</c:v>
                </c:pt>
                <c:pt idx="1421">
                  <c:v>0.36086614120956956</c:v>
                </c:pt>
                <c:pt idx="1422">
                  <c:v>0.36309523758256723</c:v>
                </c:pt>
                <c:pt idx="1423">
                  <c:v>0.37317460266902813</c:v>
                </c:pt>
                <c:pt idx="1424">
                  <c:v>0.37452380902178234</c:v>
                </c:pt>
                <c:pt idx="1425">
                  <c:v>0.37165354280901242</c:v>
                </c:pt>
                <c:pt idx="1426">
                  <c:v>0.373203124505817</c:v>
                </c:pt>
                <c:pt idx="1427">
                  <c:v>0.373203124505817</c:v>
                </c:pt>
                <c:pt idx="1428">
                  <c:v>0.373203124505817</c:v>
                </c:pt>
                <c:pt idx="1429">
                  <c:v>0.373203124505817</c:v>
                </c:pt>
                <c:pt idx="1430">
                  <c:v>0.37031496005675452</c:v>
                </c:pt>
                <c:pt idx="1431">
                  <c:v>0.37309523752107032</c:v>
                </c:pt>
                <c:pt idx="1432">
                  <c:v>0.37309523752107032</c:v>
                </c:pt>
                <c:pt idx="1433">
                  <c:v>0.37309523752107032</c:v>
                </c:pt>
                <c:pt idx="1434">
                  <c:v>0.37309523752107032</c:v>
                </c:pt>
                <c:pt idx="1435">
                  <c:v>0.37309523752107032</c:v>
                </c:pt>
                <c:pt idx="1436">
                  <c:v>0.37309523752107032</c:v>
                </c:pt>
                <c:pt idx="1437">
                  <c:v>0.37031496006027453</c:v>
                </c:pt>
                <c:pt idx="1438">
                  <c:v>0.36906249943480363</c:v>
                </c:pt>
                <c:pt idx="1439">
                  <c:v>0.36651162734616172</c:v>
                </c:pt>
                <c:pt idx="1440">
                  <c:v>0.36651162734616172</c:v>
                </c:pt>
                <c:pt idx="1441">
                  <c:v>0.36651162734616172</c:v>
                </c:pt>
                <c:pt idx="1442">
                  <c:v>0.36651162734616172</c:v>
                </c:pt>
                <c:pt idx="1443">
                  <c:v>0.36651162734616172</c:v>
                </c:pt>
                <c:pt idx="1444">
                  <c:v>0.36607692252042207</c:v>
                </c:pt>
                <c:pt idx="1445">
                  <c:v>0.36728682119543704</c:v>
                </c:pt>
                <c:pt idx="1446">
                  <c:v>0.36609374963503799</c:v>
                </c:pt>
                <c:pt idx="1447">
                  <c:v>0.36826771613943765</c:v>
                </c:pt>
                <c:pt idx="1448">
                  <c:v>0.36826771613943765</c:v>
                </c:pt>
                <c:pt idx="1449">
                  <c:v>0.36570312460709831</c:v>
                </c:pt>
                <c:pt idx="1450">
                  <c:v>0.34445312483061574</c:v>
                </c:pt>
                <c:pt idx="1451">
                  <c:v>0.34542635642107605</c:v>
                </c:pt>
                <c:pt idx="1452">
                  <c:v>0.34284615367937549</c:v>
                </c:pt>
                <c:pt idx="1453">
                  <c:v>0.3427480914375482</c:v>
                </c:pt>
                <c:pt idx="1454">
                  <c:v>0.3427480914375482</c:v>
                </c:pt>
                <c:pt idx="1455">
                  <c:v>0.34343511433603652</c:v>
                </c:pt>
                <c:pt idx="1456">
                  <c:v>0.34343511433603652</c:v>
                </c:pt>
                <c:pt idx="1457">
                  <c:v>0.34343511433603652</c:v>
                </c:pt>
                <c:pt idx="1458">
                  <c:v>0.34407692298121173</c:v>
                </c:pt>
                <c:pt idx="1459">
                  <c:v>0.34658914719383382</c:v>
                </c:pt>
                <c:pt idx="1460">
                  <c:v>0.34664062487834596</c:v>
                </c:pt>
                <c:pt idx="1461">
                  <c:v>0.3358828125646105</c:v>
                </c:pt>
                <c:pt idx="1462">
                  <c:v>0.34002325587806309</c:v>
                </c:pt>
                <c:pt idx="1463">
                  <c:v>0.338782945874472</c:v>
                </c:pt>
                <c:pt idx="1464">
                  <c:v>0.338782945874472</c:v>
                </c:pt>
                <c:pt idx="1465">
                  <c:v>0.338782945874472</c:v>
                </c:pt>
                <c:pt idx="1466">
                  <c:v>0.34049218766007106</c:v>
                </c:pt>
                <c:pt idx="1467">
                  <c:v>0.3397874016798153</c:v>
                </c:pt>
                <c:pt idx="1468">
                  <c:v>0.33805511818239542</c:v>
                </c:pt>
                <c:pt idx="1469">
                  <c:v>0.33805511818239542</c:v>
                </c:pt>
                <c:pt idx="1470">
                  <c:v>0.33684920634624982</c:v>
                </c:pt>
                <c:pt idx="1471">
                  <c:v>0.33676984123850157</c:v>
                </c:pt>
                <c:pt idx="1472">
                  <c:v>0.33938399997019769</c:v>
                </c:pt>
                <c:pt idx="1473">
                  <c:v>0.33938399997019769</c:v>
                </c:pt>
                <c:pt idx="1474">
                  <c:v>0.33772222219265646</c:v>
                </c:pt>
                <c:pt idx="1475">
                  <c:v>0.34466929130924973</c:v>
                </c:pt>
                <c:pt idx="1476">
                  <c:v>0.34679527558937789</c:v>
                </c:pt>
                <c:pt idx="1477">
                  <c:v>0.34907142858088963</c:v>
                </c:pt>
                <c:pt idx="1478">
                  <c:v>0.34907142858088963</c:v>
                </c:pt>
                <c:pt idx="1479">
                  <c:v>0.34907142858088963</c:v>
                </c:pt>
                <c:pt idx="1480">
                  <c:v>0.34907142858088963</c:v>
                </c:pt>
                <c:pt idx="1481">
                  <c:v>0.34648031497001652</c:v>
                </c:pt>
                <c:pt idx="1482">
                  <c:v>0.34408593750931327</c:v>
                </c:pt>
                <c:pt idx="1483">
                  <c:v>0.34877343748603012</c:v>
                </c:pt>
                <c:pt idx="1484">
                  <c:v>0.34769767440474308</c:v>
                </c:pt>
                <c:pt idx="1485">
                  <c:v>0.34769767440474308</c:v>
                </c:pt>
                <c:pt idx="1486">
                  <c:v>0.34769767440474308</c:v>
                </c:pt>
                <c:pt idx="1487">
                  <c:v>0.34978906249999997</c:v>
                </c:pt>
                <c:pt idx="1488">
                  <c:v>0.34978906249999997</c:v>
                </c:pt>
                <c:pt idx="1489">
                  <c:v>0.35246456692913386</c:v>
                </c:pt>
                <c:pt idx="1490">
                  <c:v>0.35072656250000001</c:v>
                </c:pt>
                <c:pt idx="1491">
                  <c:v>0.35088976377952752</c:v>
                </c:pt>
                <c:pt idx="1492">
                  <c:v>0.35049218749999994</c:v>
                </c:pt>
                <c:pt idx="1493">
                  <c:v>0.35049218749999994</c:v>
                </c:pt>
                <c:pt idx="1494">
                  <c:v>0.34635156249999993</c:v>
                </c:pt>
                <c:pt idx="1495">
                  <c:v>0.34876377952755899</c:v>
                </c:pt>
                <c:pt idx="1496">
                  <c:v>0.34876377952755899</c:v>
                </c:pt>
                <c:pt idx="1497">
                  <c:v>0.34876377952755899</c:v>
                </c:pt>
                <c:pt idx="1498">
                  <c:v>0.34640157480314954</c:v>
                </c:pt>
                <c:pt idx="1499">
                  <c:v>0.3498671874999999</c:v>
                </c:pt>
                <c:pt idx="1500">
                  <c:v>0.34731007751937976</c:v>
                </c:pt>
                <c:pt idx="1501">
                  <c:v>0.34537209302325572</c:v>
                </c:pt>
                <c:pt idx="1502">
                  <c:v>0.34575968992248057</c:v>
                </c:pt>
                <c:pt idx="1503">
                  <c:v>0.34674218749999991</c:v>
                </c:pt>
                <c:pt idx="1504">
                  <c:v>0.34868503937007872</c:v>
                </c:pt>
                <c:pt idx="1505">
                  <c:v>0.34868503937007872</c:v>
                </c:pt>
                <c:pt idx="1506">
                  <c:v>0.35002380952380946</c:v>
                </c:pt>
                <c:pt idx="1507">
                  <c:v>0.34650399999999998</c:v>
                </c:pt>
                <c:pt idx="1508">
                  <c:v>0.34615322580645153</c:v>
                </c:pt>
                <c:pt idx="1509">
                  <c:v>0.34615322580645153</c:v>
                </c:pt>
                <c:pt idx="1510">
                  <c:v>0.34615322580645153</c:v>
                </c:pt>
                <c:pt idx="1511">
                  <c:v>0.34615322580645153</c:v>
                </c:pt>
                <c:pt idx="1512">
                  <c:v>0.34839837398373974</c:v>
                </c:pt>
                <c:pt idx="1513">
                  <c:v>0.35352032520325194</c:v>
                </c:pt>
                <c:pt idx="1514">
                  <c:v>0.35352032520325194</c:v>
                </c:pt>
                <c:pt idx="1515">
                  <c:v>0.3563360655737704</c:v>
                </c:pt>
                <c:pt idx="1516">
                  <c:v>0.35506504065040645</c:v>
                </c:pt>
                <c:pt idx="1517">
                  <c:v>0.35506504065040645</c:v>
                </c:pt>
                <c:pt idx="1518">
                  <c:v>0.35506504065040645</c:v>
                </c:pt>
                <c:pt idx="1519">
                  <c:v>0.35789344262295075</c:v>
                </c:pt>
                <c:pt idx="1520">
                  <c:v>0.36173170731707305</c:v>
                </c:pt>
                <c:pt idx="1521">
                  <c:v>0.35986290322580639</c:v>
                </c:pt>
                <c:pt idx="1522">
                  <c:v>0.35986290322580639</c:v>
                </c:pt>
                <c:pt idx="1523">
                  <c:v>0.35986290322580639</c:v>
                </c:pt>
                <c:pt idx="1524">
                  <c:v>0.35986290322580639</c:v>
                </c:pt>
                <c:pt idx="1525">
                  <c:v>0.35986290322580639</c:v>
                </c:pt>
                <c:pt idx="1526">
                  <c:v>0.35834399999999994</c:v>
                </c:pt>
                <c:pt idx="1527">
                  <c:v>0.35629365079365072</c:v>
                </c:pt>
                <c:pt idx="1528">
                  <c:v>0.35356692913385818</c:v>
                </c:pt>
                <c:pt idx="1529">
                  <c:v>0.35356692913385818</c:v>
                </c:pt>
                <c:pt idx="1530">
                  <c:v>0.35088281249999992</c:v>
                </c:pt>
                <c:pt idx="1531">
                  <c:v>0.34824031007751927</c:v>
                </c:pt>
                <c:pt idx="1532">
                  <c:v>0.34563846153846145</c:v>
                </c:pt>
                <c:pt idx="1533">
                  <c:v>0.34563846153846145</c:v>
                </c:pt>
                <c:pt idx="1534">
                  <c:v>0.34533076923076911</c:v>
                </c:pt>
                <c:pt idx="1535">
                  <c:v>0.34529457364341082</c:v>
                </c:pt>
                <c:pt idx="1536">
                  <c:v>0.34529457364341082</c:v>
                </c:pt>
                <c:pt idx="1537">
                  <c:v>0.34529457364341082</c:v>
                </c:pt>
                <c:pt idx="1538">
                  <c:v>0.34127343749999994</c:v>
                </c:pt>
                <c:pt idx="1539">
                  <c:v>0.34388188976377948</c:v>
                </c:pt>
                <c:pt idx="1540">
                  <c:v>0.34388188976377948</c:v>
                </c:pt>
                <c:pt idx="1541">
                  <c:v>0.34205468749999995</c:v>
                </c:pt>
                <c:pt idx="1542">
                  <c:v>0.34451181102362199</c:v>
                </c:pt>
                <c:pt idx="1543">
                  <c:v>0.34296031746031735</c:v>
                </c:pt>
                <c:pt idx="1544">
                  <c:v>0.34050399999999997</c:v>
                </c:pt>
                <c:pt idx="1545">
                  <c:v>0.33792741935483867</c:v>
                </c:pt>
                <c:pt idx="1546">
                  <c:v>0.33752419354838697</c:v>
                </c:pt>
                <c:pt idx="1547">
                  <c:v>0.33810399999999985</c:v>
                </c:pt>
                <c:pt idx="1548">
                  <c:v>0.33704032258064504</c:v>
                </c:pt>
                <c:pt idx="1549">
                  <c:v>0.33050806451612891</c:v>
                </c:pt>
                <c:pt idx="1550">
                  <c:v>0.32712096774193539</c:v>
                </c:pt>
                <c:pt idx="1551">
                  <c:v>0.32706399999999991</c:v>
                </c:pt>
                <c:pt idx="1552">
                  <c:v>0.32772222222222208</c:v>
                </c:pt>
                <c:pt idx="1553">
                  <c:v>0.32522047244094476</c:v>
                </c:pt>
                <c:pt idx="1554">
                  <c:v>0.32424218749999989</c:v>
                </c:pt>
                <c:pt idx="1555">
                  <c:v>0.32424218749999989</c:v>
                </c:pt>
                <c:pt idx="1556">
                  <c:v>0.32424218749999989</c:v>
                </c:pt>
                <c:pt idx="1557">
                  <c:v>0.32010236220472438</c:v>
                </c:pt>
                <c:pt idx="1558">
                  <c:v>0.32010236220472438</c:v>
                </c:pt>
                <c:pt idx="1559">
                  <c:v>0.32248412698412693</c:v>
                </c:pt>
                <c:pt idx="1560">
                  <c:v>0.32033858267716531</c:v>
                </c:pt>
                <c:pt idx="1561">
                  <c:v>0.32073228346456689</c:v>
                </c:pt>
                <c:pt idx="1562">
                  <c:v>0.32080468749999996</c:v>
                </c:pt>
                <c:pt idx="1563">
                  <c:v>0.32080468749999996</c:v>
                </c:pt>
                <c:pt idx="1564">
                  <c:v>0.32080468749999996</c:v>
                </c:pt>
                <c:pt idx="1565">
                  <c:v>0.32080468749999996</c:v>
                </c:pt>
                <c:pt idx="1566">
                  <c:v>0.3190930232558139</c:v>
                </c:pt>
                <c:pt idx="1567">
                  <c:v>0.31816279069767439</c:v>
                </c:pt>
                <c:pt idx="1568">
                  <c:v>0.31744531249999997</c:v>
                </c:pt>
                <c:pt idx="1569">
                  <c:v>0.31411811023622044</c:v>
                </c:pt>
                <c:pt idx="1570">
                  <c:v>0.32228906249999995</c:v>
                </c:pt>
                <c:pt idx="1571">
                  <c:v>0.32228906249999995</c:v>
                </c:pt>
                <c:pt idx="1572">
                  <c:v>0.31073228346456683</c:v>
                </c:pt>
                <c:pt idx="1573">
                  <c:v>0.30915079365079368</c:v>
                </c:pt>
                <c:pt idx="1574">
                  <c:v>0.30915079365079368</c:v>
                </c:pt>
                <c:pt idx="1575">
                  <c:v>0.30407142857142849</c:v>
                </c:pt>
                <c:pt idx="1576">
                  <c:v>0.30256349206349192</c:v>
                </c:pt>
                <c:pt idx="1577">
                  <c:v>0.30256349206349192</c:v>
                </c:pt>
                <c:pt idx="1578">
                  <c:v>0.30256349206349192</c:v>
                </c:pt>
                <c:pt idx="1579">
                  <c:v>0.30256349206349192</c:v>
                </c:pt>
                <c:pt idx="1580">
                  <c:v>0.3021839999999999</c:v>
                </c:pt>
                <c:pt idx="1581">
                  <c:v>0.29808870967741918</c:v>
                </c:pt>
                <c:pt idx="1582">
                  <c:v>0.30058870967741913</c:v>
                </c:pt>
                <c:pt idx="1583">
                  <c:v>0.29865322580645137</c:v>
                </c:pt>
                <c:pt idx="1584">
                  <c:v>0.2988951612903224</c:v>
                </c:pt>
                <c:pt idx="1585">
                  <c:v>0.29794399999999976</c:v>
                </c:pt>
                <c:pt idx="1586">
                  <c:v>0.29808870967741907</c:v>
                </c:pt>
                <c:pt idx="1587">
                  <c:v>0.29913008130081287</c:v>
                </c:pt>
                <c:pt idx="1588">
                  <c:v>0.29913008130081287</c:v>
                </c:pt>
                <c:pt idx="1589">
                  <c:v>0.29913008130081287</c:v>
                </c:pt>
                <c:pt idx="1590">
                  <c:v>0.29913008130081287</c:v>
                </c:pt>
                <c:pt idx="1591">
                  <c:v>0.30010655737704905</c:v>
                </c:pt>
                <c:pt idx="1592">
                  <c:v>0.30010655737704905</c:v>
                </c:pt>
                <c:pt idx="1593">
                  <c:v>0.29671900826446268</c:v>
                </c:pt>
                <c:pt idx="1594">
                  <c:v>0.29635833333333322</c:v>
                </c:pt>
                <c:pt idx="1595">
                  <c:v>0.29886776859504122</c:v>
                </c:pt>
                <c:pt idx="1596">
                  <c:v>0.29886776859504122</c:v>
                </c:pt>
                <c:pt idx="1597">
                  <c:v>0.29886776859504122</c:v>
                </c:pt>
                <c:pt idx="1598">
                  <c:v>0.29886776859504122</c:v>
                </c:pt>
                <c:pt idx="1599">
                  <c:v>0.29886776859504122</c:v>
                </c:pt>
                <c:pt idx="1600">
                  <c:v>0.29886776859504122</c:v>
                </c:pt>
                <c:pt idx="1601">
                  <c:v>0.29477499999999995</c:v>
                </c:pt>
                <c:pt idx="1602">
                  <c:v>0.29010924369747898</c:v>
                </c:pt>
                <c:pt idx="1603">
                  <c:v>0.29010924369747898</c:v>
                </c:pt>
                <c:pt idx="1604">
                  <c:v>0.30169166666666664</c:v>
                </c:pt>
                <c:pt idx="1605">
                  <c:v>0.30169166666666664</c:v>
                </c:pt>
                <c:pt idx="1606">
                  <c:v>0.29936363636363633</c:v>
                </c:pt>
                <c:pt idx="1607">
                  <c:v>0.29895041322314048</c:v>
                </c:pt>
                <c:pt idx="1608">
                  <c:v>0.30135833333333328</c:v>
                </c:pt>
                <c:pt idx="1609">
                  <c:v>0.30135833333333328</c:v>
                </c:pt>
                <c:pt idx="1610">
                  <c:v>0.30135833333333328</c:v>
                </c:pt>
                <c:pt idx="1611">
                  <c:v>0.29911570247933883</c:v>
                </c:pt>
                <c:pt idx="1612">
                  <c:v>0.29911570247933883</c:v>
                </c:pt>
                <c:pt idx="1613">
                  <c:v>0.29911570247933883</c:v>
                </c:pt>
                <c:pt idx="1614">
                  <c:v>0.29928688524590163</c:v>
                </c:pt>
                <c:pt idx="1615">
                  <c:v>0.29920491803278687</c:v>
                </c:pt>
                <c:pt idx="1616">
                  <c:v>0.29625409836065575</c:v>
                </c:pt>
                <c:pt idx="1617">
                  <c:v>0.30091869918699188</c:v>
                </c:pt>
                <c:pt idx="1618">
                  <c:v>0.30066935483870971</c:v>
                </c:pt>
                <c:pt idx="1619">
                  <c:v>0.30066935483870971</c:v>
                </c:pt>
                <c:pt idx="1620">
                  <c:v>0.30066935483870971</c:v>
                </c:pt>
                <c:pt idx="1621">
                  <c:v>0.30066935483870971</c:v>
                </c:pt>
                <c:pt idx="1622">
                  <c:v>0.30066935483870971</c:v>
                </c:pt>
                <c:pt idx="1623">
                  <c:v>0.299624</c:v>
                </c:pt>
                <c:pt idx="1624">
                  <c:v>0.299624</c:v>
                </c:pt>
                <c:pt idx="1625">
                  <c:v>0.29786400000000007</c:v>
                </c:pt>
                <c:pt idx="1626">
                  <c:v>0.29929838709677425</c:v>
                </c:pt>
                <c:pt idx="1627">
                  <c:v>0.29807317073170742</c:v>
                </c:pt>
                <c:pt idx="1628">
                  <c:v>0.29744354838709686</c:v>
                </c:pt>
                <c:pt idx="1629">
                  <c:v>0.28647580645161302</c:v>
                </c:pt>
                <c:pt idx="1630">
                  <c:v>0.28831707317073185</c:v>
                </c:pt>
                <c:pt idx="1631">
                  <c:v>0.28831707317073185</c:v>
                </c:pt>
                <c:pt idx="1632">
                  <c:v>0.28831707317073185</c:v>
                </c:pt>
                <c:pt idx="1633">
                  <c:v>0.28663709677419363</c:v>
                </c:pt>
                <c:pt idx="1634">
                  <c:v>0.28554400000000008</c:v>
                </c:pt>
                <c:pt idx="1635">
                  <c:v>0.28803968253968265</c:v>
                </c:pt>
                <c:pt idx="1636">
                  <c:v>0.28585039370078752</c:v>
                </c:pt>
                <c:pt idx="1637">
                  <c:v>0.28924218750000008</c:v>
                </c:pt>
                <c:pt idx="1638">
                  <c:v>0.28723255813953497</c:v>
                </c:pt>
                <c:pt idx="1639">
                  <c:v>0.28723255813953497</c:v>
                </c:pt>
                <c:pt idx="1640">
                  <c:v>0.28723255813953497</c:v>
                </c:pt>
                <c:pt idx="1641">
                  <c:v>0.28563846153846162</c:v>
                </c:pt>
                <c:pt idx="1642">
                  <c:v>0.28490839694656495</c:v>
                </c:pt>
                <c:pt idx="1643">
                  <c:v>0.29002272727272732</c:v>
                </c:pt>
                <c:pt idx="1644">
                  <c:v>0.29040458015267184</c:v>
                </c:pt>
                <c:pt idx="1645">
                  <c:v>0.28858333333333341</c:v>
                </c:pt>
                <c:pt idx="1646">
                  <c:v>0.28746616541353393</c:v>
                </c:pt>
                <c:pt idx="1647">
                  <c:v>0.28746616541353393</c:v>
                </c:pt>
                <c:pt idx="1648">
                  <c:v>0.28746616541353393</c:v>
                </c:pt>
                <c:pt idx="1649">
                  <c:v>0.28746616541353393</c:v>
                </c:pt>
                <c:pt idx="1650">
                  <c:v>0.28759848484848494</c:v>
                </c:pt>
                <c:pt idx="1651">
                  <c:v>0.28971755725190845</c:v>
                </c:pt>
                <c:pt idx="1652">
                  <c:v>0.28579230769230773</c:v>
                </c:pt>
                <c:pt idx="1653">
                  <c:v>0.28368702290076336</c:v>
                </c:pt>
                <c:pt idx="1654">
                  <c:v>0.28214393939393939</c:v>
                </c:pt>
                <c:pt idx="1655">
                  <c:v>0.28009774436090223</c:v>
                </c:pt>
                <c:pt idx="1656">
                  <c:v>0.27994776119402981</c:v>
                </c:pt>
                <c:pt idx="1657">
                  <c:v>0.27994776119402981</c:v>
                </c:pt>
                <c:pt idx="1658">
                  <c:v>0.2792074074074074</c:v>
                </c:pt>
                <c:pt idx="1659">
                  <c:v>0.28024264705882351</c:v>
                </c:pt>
                <c:pt idx="1660">
                  <c:v>0.28031386861313867</c:v>
                </c:pt>
                <c:pt idx="1661">
                  <c:v>0.28038405797101446</c:v>
                </c:pt>
                <c:pt idx="1662">
                  <c:v>0.28038405797101446</c:v>
                </c:pt>
                <c:pt idx="1663">
                  <c:v>0.28038405797101446</c:v>
                </c:pt>
                <c:pt idx="1664">
                  <c:v>0.28038405797101446</c:v>
                </c:pt>
                <c:pt idx="1665">
                  <c:v>0.28038405797101446</c:v>
                </c:pt>
                <c:pt idx="1666">
                  <c:v>0.28205072463768111</c:v>
                </c:pt>
                <c:pt idx="1667">
                  <c:v>0.28060583941605838</c:v>
                </c:pt>
                <c:pt idx="1668">
                  <c:v>0.28075182481751826</c:v>
                </c:pt>
                <c:pt idx="1669">
                  <c:v>0.28075182481751826</c:v>
                </c:pt>
                <c:pt idx="1670">
                  <c:v>0.27987591240875914</c:v>
                </c:pt>
                <c:pt idx="1671">
                  <c:v>0.28156617647058824</c:v>
                </c:pt>
                <c:pt idx="1672">
                  <c:v>0.28268888888888893</c:v>
                </c:pt>
                <c:pt idx="1673">
                  <c:v>0.28196268656716411</c:v>
                </c:pt>
                <c:pt idx="1674">
                  <c:v>0.28355639097744356</c:v>
                </c:pt>
                <c:pt idx="1675">
                  <c:v>0.28562878787878787</c:v>
                </c:pt>
                <c:pt idx="1676">
                  <c:v>0.28562878787878787</c:v>
                </c:pt>
                <c:pt idx="1677">
                  <c:v>0.28562878787878787</c:v>
                </c:pt>
                <c:pt idx="1678">
                  <c:v>0.28562878787878787</c:v>
                </c:pt>
                <c:pt idx="1679">
                  <c:v>0.28562878787878787</c:v>
                </c:pt>
                <c:pt idx="1680">
                  <c:v>0.28490839694656483</c:v>
                </c:pt>
                <c:pt idx="1681">
                  <c:v>0.28880152671755727</c:v>
                </c:pt>
                <c:pt idx="1682">
                  <c:v>0.28880152671755727</c:v>
                </c:pt>
                <c:pt idx="1683">
                  <c:v>0.28725384615384608</c:v>
                </c:pt>
                <c:pt idx="1684">
                  <c:v>0.28940310077519371</c:v>
                </c:pt>
                <c:pt idx="1685">
                  <c:v>0.28940310077519371</c:v>
                </c:pt>
                <c:pt idx="1686">
                  <c:v>0.28940310077519371</c:v>
                </c:pt>
                <c:pt idx="1687">
                  <c:v>0.28940310077519371</c:v>
                </c:pt>
                <c:pt idx="1688">
                  <c:v>0.29948461538461535</c:v>
                </c:pt>
                <c:pt idx="1689">
                  <c:v>0.29765648854961829</c:v>
                </c:pt>
                <c:pt idx="1690">
                  <c:v>0.29765648854961829</c:v>
                </c:pt>
                <c:pt idx="1691">
                  <c:v>0.29765648854961829</c:v>
                </c:pt>
                <c:pt idx="1692">
                  <c:v>0.2954772727272727</c:v>
                </c:pt>
                <c:pt idx="1693">
                  <c:v>0.2954772727272727</c:v>
                </c:pt>
                <c:pt idx="1694">
                  <c:v>0.2954772727272727</c:v>
                </c:pt>
                <c:pt idx="1695">
                  <c:v>0.29750381679389309</c:v>
                </c:pt>
                <c:pt idx="1696">
                  <c:v>0.29956153846153838</c:v>
                </c:pt>
                <c:pt idx="1697">
                  <c:v>0.29579230769230769</c:v>
                </c:pt>
                <c:pt idx="1698">
                  <c:v>0.2855271317829457</c:v>
                </c:pt>
                <c:pt idx="1699">
                  <c:v>0.28580468749999999</c:v>
                </c:pt>
                <c:pt idx="1700">
                  <c:v>0.28789763779527561</c:v>
                </c:pt>
                <c:pt idx="1701">
                  <c:v>0.28789763779527561</c:v>
                </c:pt>
                <c:pt idx="1702">
                  <c:v>0.28899206349206358</c:v>
                </c:pt>
                <c:pt idx="1703">
                  <c:v>0.2910640000000001</c:v>
                </c:pt>
                <c:pt idx="1704">
                  <c:v>0.29316935483870976</c:v>
                </c:pt>
                <c:pt idx="1705">
                  <c:v>0.29547154471544723</c:v>
                </c:pt>
                <c:pt idx="1706">
                  <c:v>0.29547154471544723</c:v>
                </c:pt>
                <c:pt idx="1707">
                  <c:v>0.29547154471544723</c:v>
                </c:pt>
                <c:pt idx="1708">
                  <c:v>0.29150000000000009</c:v>
                </c:pt>
                <c:pt idx="1709">
                  <c:v>0.29150000000000009</c:v>
                </c:pt>
                <c:pt idx="1710">
                  <c:v>0.29150000000000009</c:v>
                </c:pt>
                <c:pt idx="1711">
                  <c:v>0.29266942148760344</c:v>
                </c:pt>
                <c:pt idx="1712">
                  <c:v>0.29266942148760344</c:v>
                </c:pt>
                <c:pt idx="1713">
                  <c:v>0.29266942148760344</c:v>
                </c:pt>
                <c:pt idx="1714">
                  <c:v>0.29494166666666677</c:v>
                </c:pt>
                <c:pt idx="1715">
                  <c:v>0.29333057851239686</c:v>
                </c:pt>
                <c:pt idx="1716">
                  <c:v>0.29333057851239686</c:v>
                </c:pt>
                <c:pt idx="1717">
                  <c:v>0.29544166666666682</c:v>
                </c:pt>
                <c:pt idx="1718">
                  <c:v>0.29544166666666682</c:v>
                </c:pt>
                <c:pt idx="1719">
                  <c:v>0.29544166666666682</c:v>
                </c:pt>
                <c:pt idx="1720">
                  <c:v>0.2855714285714287</c:v>
                </c:pt>
                <c:pt idx="1721">
                  <c:v>0.28360833333333346</c:v>
                </c:pt>
                <c:pt idx="1722">
                  <c:v>0.28360833333333346</c:v>
                </c:pt>
                <c:pt idx="1723">
                  <c:v>0.28582352941176481</c:v>
                </c:pt>
                <c:pt idx="1724">
                  <c:v>0.28582352941176481</c:v>
                </c:pt>
                <c:pt idx="1725">
                  <c:v>0.28582352941176481</c:v>
                </c:pt>
                <c:pt idx="1726">
                  <c:v>0.28582352941176481</c:v>
                </c:pt>
                <c:pt idx="1727">
                  <c:v>0.28582352941176481</c:v>
                </c:pt>
                <c:pt idx="1728">
                  <c:v>0.28582352941176481</c:v>
                </c:pt>
                <c:pt idx="1729">
                  <c:v>0.28582352941176481</c:v>
                </c:pt>
                <c:pt idx="1730">
                  <c:v>0.28629661016949165</c:v>
                </c:pt>
                <c:pt idx="1731">
                  <c:v>0.27310256410256417</c:v>
                </c:pt>
                <c:pt idx="1732">
                  <c:v>0.27097413793103459</c:v>
                </c:pt>
                <c:pt idx="1733">
                  <c:v>0.26793913043478274</c:v>
                </c:pt>
                <c:pt idx="1734">
                  <c:v>0.26793913043478274</c:v>
                </c:pt>
                <c:pt idx="1735">
                  <c:v>0.26793913043478274</c:v>
                </c:pt>
                <c:pt idx="1736">
                  <c:v>0.26793913043478274</c:v>
                </c:pt>
                <c:pt idx="1737">
                  <c:v>0.26793913043478274</c:v>
                </c:pt>
                <c:pt idx="1738">
                  <c:v>0.26793913043478274</c:v>
                </c:pt>
                <c:pt idx="1739">
                  <c:v>0.26793913043478274</c:v>
                </c:pt>
                <c:pt idx="1740">
                  <c:v>0.26793913043478274</c:v>
                </c:pt>
                <c:pt idx="1741">
                  <c:v>0.26571551724137948</c:v>
                </c:pt>
                <c:pt idx="1742">
                  <c:v>0.26571551724137948</c:v>
                </c:pt>
                <c:pt idx="1743">
                  <c:v>0.26571551724137948</c:v>
                </c:pt>
                <c:pt idx="1744">
                  <c:v>0.26571551724137948</c:v>
                </c:pt>
                <c:pt idx="1745">
                  <c:v>0.26571551724137948</c:v>
                </c:pt>
                <c:pt idx="1746">
                  <c:v>0.26324347826086969</c:v>
                </c:pt>
                <c:pt idx="1747">
                  <c:v>0.26324347826086969</c:v>
                </c:pt>
                <c:pt idx="1748">
                  <c:v>0.26511403508771947</c:v>
                </c:pt>
                <c:pt idx="1749">
                  <c:v>0.26719469026548687</c:v>
                </c:pt>
                <c:pt idx="1750">
                  <c:v>0.2649385964912282</c:v>
                </c:pt>
                <c:pt idx="1751">
                  <c:v>0.26402608695652191</c:v>
                </c:pt>
                <c:pt idx="1752">
                  <c:v>0.26402608695652191</c:v>
                </c:pt>
                <c:pt idx="1753">
                  <c:v>0.26257017543859662</c:v>
                </c:pt>
                <c:pt idx="1754">
                  <c:v>0.26330088495575232</c:v>
                </c:pt>
                <c:pt idx="1755">
                  <c:v>0.26520535714285726</c:v>
                </c:pt>
                <c:pt idx="1756">
                  <c:v>0.26520535714285726</c:v>
                </c:pt>
                <c:pt idx="1757">
                  <c:v>0.25579279279279293</c:v>
                </c:pt>
                <c:pt idx="1758">
                  <c:v>0.25639090909090922</c:v>
                </c:pt>
                <c:pt idx="1759">
                  <c:v>0.25865137614678912</c:v>
                </c:pt>
                <c:pt idx="1760">
                  <c:v>0.26268807339449551</c:v>
                </c:pt>
                <c:pt idx="1761">
                  <c:v>0.26466363636363649</c:v>
                </c:pt>
                <c:pt idx="1762">
                  <c:v>0.26543243243243259</c:v>
                </c:pt>
                <c:pt idx="1763">
                  <c:v>0.26543243243243259</c:v>
                </c:pt>
                <c:pt idx="1764">
                  <c:v>0.26543243243243259</c:v>
                </c:pt>
                <c:pt idx="1765">
                  <c:v>0.26449107142857159</c:v>
                </c:pt>
                <c:pt idx="1766">
                  <c:v>0.26480530973451344</c:v>
                </c:pt>
                <c:pt idx="1767">
                  <c:v>0.26265789473684226</c:v>
                </c:pt>
                <c:pt idx="1768">
                  <c:v>0.26646086956521753</c:v>
                </c:pt>
                <c:pt idx="1769">
                  <c:v>0.26646086956521753</c:v>
                </c:pt>
                <c:pt idx="1770">
                  <c:v>0.26646086956521753</c:v>
                </c:pt>
                <c:pt idx="1771">
                  <c:v>0.26862280701754399</c:v>
                </c:pt>
                <c:pt idx="1772">
                  <c:v>0.26914159292035417</c:v>
                </c:pt>
                <c:pt idx="1773">
                  <c:v>0.26905309734513289</c:v>
                </c:pt>
                <c:pt idx="1774">
                  <c:v>0.27371052631578963</c:v>
                </c:pt>
                <c:pt idx="1775">
                  <c:v>0.27237391304347841</c:v>
                </c:pt>
                <c:pt idx="1776">
                  <c:v>0.27237391304347841</c:v>
                </c:pt>
                <c:pt idx="1777">
                  <c:v>0.27237391304347841</c:v>
                </c:pt>
                <c:pt idx="1778">
                  <c:v>0.27204385964912298</c:v>
                </c:pt>
                <c:pt idx="1779">
                  <c:v>0.27272173913043496</c:v>
                </c:pt>
                <c:pt idx="1780">
                  <c:v>0.27778448275862089</c:v>
                </c:pt>
                <c:pt idx="1781">
                  <c:v>0.27575213675213694</c:v>
                </c:pt>
                <c:pt idx="1782">
                  <c:v>0.27350000000000013</c:v>
                </c:pt>
                <c:pt idx="1783">
                  <c:v>0.27549572649572668</c:v>
                </c:pt>
                <c:pt idx="1784">
                  <c:v>0.27519827586206919</c:v>
                </c:pt>
                <c:pt idx="1785">
                  <c:v>0.27350434782608712</c:v>
                </c:pt>
                <c:pt idx="1786">
                  <c:v>0.29254782608695667</c:v>
                </c:pt>
                <c:pt idx="1787">
                  <c:v>0.29046086956521755</c:v>
                </c:pt>
                <c:pt idx="1788">
                  <c:v>0.29046086956521755</c:v>
                </c:pt>
                <c:pt idx="1789">
                  <c:v>0.29315652173913065</c:v>
                </c:pt>
                <c:pt idx="1790">
                  <c:v>0.29235344827586229</c:v>
                </c:pt>
                <c:pt idx="1791">
                  <c:v>0.29235344827586229</c:v>
                </c:pt>
                <c:pt idx="1792">
                  <c:v>0.29235344827586229</c:v>
                </c:pt>
                <c:pt idx="1793">
                  <c:v>0.29028205128205148</c:v>
                </c:pt>
                <c:pt idx="1794">
                  <c:v>0.29400847457627133</c:v>
                </c:pt>
                <c:pt idx="1795">
                  <c:v>0.29576271186440689</c:v>
                </c:pt>
                <c:pt idx="1796">
                  <c:v>0.290854700854701</c:v>
                </c:pt>
                <c:pt idx="1797">
                  <c:v>0.29250000000000009</c:v>
                </c:pt>
                <c:pt idx="1798">
                  <c:v>0.29250000000000009</c:v>
                </c:pt>
                <c:pt idx="1799">
                  <c:v>0.29025641025641036</c:v>
                </c:pt>
                <c:pt idx="1800">
                  <c:v>0.28788135593220349</c:v>
                </c:pt>
                <c:pt idx="1801">
                  <c:v>0.28788135593220349</c:v>
                </c:pt>
                <c:pt idx="1802">
                  <c:v>0.29025641025641036</c:v>
                </c:pt>
                <c:pt idx="1803">
                  <c:v>0.29093220338983061</c:v>
                </c:pt>
                <c:pt idx="1804">
                  <c:v>0.29093220338983061</c:v>
                </c:pt>
                <c:pt idx="1805">
                  <c:v>0.29050847457627132</c:v>
                </c:pt>
                <c:pt idx="1806">
                  <c:v>0.2882352941176472</c:v>
                </c:pt>
                <c:pt idx="1807">
                  <c:v>0.28650000000000014</c:v>
                </c:pt>
                <c:pt idx="1808">
                  <c:v>0.28591666666666676</c:v>
                </c:pt>
                <c:pt idx="1809">
                  <c:v>0.28108333333333341</c:v>
                </c:pt>
                <c:pt idx="1810">
                  <c:v>0.27983193277310942</c:v>
                </c:pt>
                <c:pt idx="1811">
                  <c:v>0.29158333333333347</c:v>
                </c:pt>
                <c:pt idx="1812">
                  <c:v>0.29158333333333347</c:v>
                </c:pt>
                <c:pt idx="1813">
                  <c:v>0.29158333333333347</c:v>
                </c:pt>
                <c:pt idx="1814">
                  <c:v>0.289917355371901</c:v>
                </c:pt>
                <c:pt idx="1815">
                  <c:v>0.2900826446280993</c:v>
                </c:pt>
                <c:pt idx="1816">
                  <c:v>0.2921666666666668</c:v>
                </c:pt>
                <c:pt idx="1817">
                  <c:v>0.2878991596638657</c:v>
                </c:pt>
                <c:pt idx="1818">
                  <c:v>0.28855932203389845</c:v>
                </c:pt>
                <c:pt idx="1819">
                  <c:v>0.28855932203389845</c:v>
                </c:pt>
                <c:pt idx="1820">
                  <c:v>0.28855932203389845</c:v>
                </c:pt>
                <c:pt idx="1821">
                  <c:v>0.28680672268907575</c:v>
                </c:pt>
                <c:pt idx="1822">
                  <c:v>0.28680672268907575</c:v>
                </c:pt>
                <c:pt idx="1823">
                  <c:v>0.28680672268907575</c:v>
                </c:pt>
                <c:pt idx="1824">
                  <c:v>0.2881355932203391</c:v>
                </c:pt>
                <c:pt idx="1825">
                  <c:v>0.28588235294117664</c:v>
                </c:pt>
                <c:pt idx="1826">
                  <c:v>0.28576271186440694</c:v>
                </c:pt>
                <c:pt idx="1827">
                  <c:v>0.28576271186440694</c:v>
                </c:pt>
                <c:pt idx="1828">
                  <c:v>0.28811965811965828</c:v>
                </c:pt>
                <c:pt idx="1829">
                  <c:v>0.2893220338983053</c:v>
                </c:pt>
                <c:pt idx="1830">
                  <c:v>0.29042016806722709</c:v>
                </c:pt>
                <c:pt idx="1831">
                  <c:v>0.28925000000000017</c:v>
                </c:pt>
                <c:pt idx="1832">
                  <c:v>0.29159663865546231</c:v>
                </c:pt>
                <c:pt idx="1833">
                  <c:v>0.28737288135593236</c:v>
                </c:pt>
                <c:pt idx="1834">
                  <c:v>0.28965811965811977</c:v>
                </c:pt>
                <c:pt idx="1835">
                  <c:v>0.28818965517241391</c:v>
                </c:pt>
                <c:pt idx="1836">
                  <c:v>0.28860869565217406</c:v>
                </c:pt>
                <c:pt idx="1837">
                  <c:v>0.2875862068965519</c:v>
                </c:pt>
                <c:pt idx="1838">
                  <c:v>0.28803418803418823</c:v>
                </c:pt>
                <c:pt idx="1839">
                  <c:v>0.28803418803418823</c:v>
                </c:pt>
                <c:pt idx="1840">
                  <c:v>0.28803418803418823</c:v>
                </c:pt>
                <c:pt idx="1841">
                  <c:v>0.28635593220339006</c:v>
                </c:pt>
                <c:pt idx="1842">
                  <c:v>0.28635593220339006</c:v>
                </c:pt>
                <c:pt idx="1843">
                  <c:v>0.28635593220339006</c:v>
                </c:pt>
                <c:pt idx="1844">
                  <c:v>0.28411764705882381</c:v>
                </c:pt>
                <c:pt idx="1845">
                  <c:v>0.28191666666666693</c:v>
                </c:pt>
                <c:pt idx="1846">
                  <c:v>0.28191666666666693</c:v>
                </c:pt>
                <c:pt idx="1847">
                  <c:v>0.2785714285714288</c:v>
                </c:pt>
                <c:pt idx="1848">
                  <c:v>0.2785714285714288</c:v>
                </c:pt>
                <c:pt idx="1849">
                  <c:v>0.2785714285714288</c:v>
                </c:pt>
                <c:pt idx="1850">
                  <c:v>0.2792372881355934</c:v>
                </c:pt>
                <c:pt idx="1851">
                  <c:v>0.28067226890756325</c:v>
                </c:pt>
                <c:pt idx="1852">
                  <c:v>0.28275000000000022</c:v>
                </c:pt>
                <c:pt idx="1853">
                  <c:v>0.28275000000000022</c:v>
                </c:pt>
                <c:pt idx="1854">
                  <c:v>0.27815126050420186</c:v>
                </c:pt>
                <c:pt idx="1855">
                  <c:v>0.27940677966101701</c:v>
                </c:pt>
                <c:pt idx="1856">
                  <c:v>0.27940677966101701</c:v>
                </c:pt>
                <c:pt idx="1857">
                  <c:v>0.27940677966101701</c:v>
                </c:pt>
                <c:pt idx="1858">
                  <c:v>0.28226890756302525</c:v>
                </c:pt>
                <c:pt idx="1859">
                  <c:v>0.28226890756302525</c:v>
                </c:pt>
                <c:pt idx="1860">
                  <c:v>0.28554621848739503</c:v>
                </c:pt>
                <c:pt idx="1861">
                  <c:v>0.28487394957983203</c:v>
                </c:pt>
                <c:pt idx="1862">
                  <c:v>0.28571428571428575</c:v>
                </c:pt>
                <c:pt idx="1863">
                  <c:v>0.28571428571428575</c:v>
                </c:pt>
                <c:pt idx="1864">
                  <c:v>0.28638655462184887</c:v>
                </c:pt>
                <c:pt idx="1865">
                  <c:v>0.28638655462184887</c:v>
                </c:pt>
                <c:pt idx="1866">
                  <c:v>0.28872881355932217</c:v>
                </c:pt>
                <c:pt idx="1867">
                  <c:v>0.28872881355932217</c:v>
                </c:pt>
                <c:pt idx="1868">
                  <c:v>0.29127118644067806</c:v>
                </c:pt>
                <c:pt idx="1869">
                  <c:v>0.28991596638655476</c:v>
                </c:pt>
                <c:pt idx="1870">
                  <c:v>0.28991596638655476</c:v>
                </c:pt>
                <c:pt idx="1871">
                  <c:v>0.29275000000000012</c:v>
                </c:pt>
                <c:pt idx="1872">
                  <c:v>0.29363636363636375</c:v>
                </c:pt>
                <c:pt idx="1873">
                  <c:v>0.29131147540983615</c:v>
                </c:pt>
                <c:pt idx="1874">
                  <c:v>0.29131147540983615</c:v>
                </c:pt>
                <c:pt idx="1875">
                  <c:v>0.29280991735537198</c:v>
                </c:pt>
                <c:pt idx="1876">
                  <c:v>0.29147540983606562</c:v>
                </c:pt>
                <c:pt idx="1877">
                  <c:v>0.28951219512195125</c:v>
                </c:pt>
                <c:pt idx="1878">
                  <c:v>0.29024193548387106</c:v>
                </c:pt>
                <c:pt idx="1879">
                  <c:v>0.29024193548387106</c:v>
                </c:pt>
                <c:pt idx="1880">
                  <c:v>0.29219512195121961</c:v>
                </c:pt>
                <c:pt idx="1881">
                  <c:v>0.28910569105691064</c:v>
                </c:pt>
                <c:pt idx="1882">
                  <c:v>0.28750000000000009</c:v>
                </c:pt>
                <c:pt idx="1883">
                  <c:v>0.28975609756097576</c:v>
                </c:pt>
                <c:pt idx="1884">
                  <c:v>0.29106557377049197</c:v>
                </c:pt>
                <c:pt idx="1885">
                  <c:v>0.29106557377049197</c:v>
                </c:pt>
                <c:pt idx="1886">
                  <c:v>0.2900826446280993</c:v>
                </c:pt>
                <c:pt idx="1887">
                  <c:v>0.29241666666666677</c:v>
                </c:pt>
                <c:pt idx="1888">
                  <c:v>0.29108333333333347</c:v>
                </c:pt>
                <c:pt idx="1889">
                  <c:v>0.29108333333333347</c:v>
                </c:pt>
                <c:pt idx="1890">
                  <c:v>0.29108333333333347</c:v>
                </c:pt>
                <c:pt idx="1891">
                  <c:v>0.29108333333333347</c:v>
                </c:pt>
                <c:pt idx="1892">
                  <c:v>0.29108333333333347</c:v>
                </c:pt>
                <c:pt idx="1893">
                  <c:v>0.28900826446281003</c:v>
                </c:pt>
                <c:pt idx="1894">
                  <c:v>0.28867768595041327</c:v>
                </c:pt>
                <c:pt idx="1895">
                  <c:v>0.29058333333333342</c:v>
                </c:pt>
                <c:pt idx="1896">
                  <c:v>0.2902521008403362</c:v>
                </c:pt>
                <c:pt idx="1897">
                  <c:v>0.2902521008403362</c:v>
                </c:pt>
                <c:pt idx="1898">
                  <c:v>0.28891666666666677</c:v>
                </c:pt>
                <c:pt idx="1899">
                  <c:v>0.29140495867768607</c:v>
                </c:pt>
                <c:pt idx="1900">
                  <c:v>0.2938016528925621</c:v>
                </c:pt>
                <c:pt idx="1901">
                  <c:v>0.29533333333333345</c:v>
                </c:pt>
                <c:pt idx="1902">
                  <c:v>0.29533333333333345</c:v>
                </c:pt>
                <c:pt idx="1903">
                  <c:v>0.29884297520661168</c:v>
                </c:pt>
                <c:pt idx="1904">
                  <c:v>0.30710743801652896</c:v>
                </c:pt>
                <c:pt idx="1905">
                  <c:v>0.31270491803278694</c:v>
                </c:pt>
                <c:pt idx="1906">
                  <c:v>0.31270491803278694</c:v>
                </c:pt>
                <c:pt idx="1907">
                  <c:v>0.31270491803278694</c:v>
                </c:pt>
                <c:pt idx="1908">
                  <c:v>0.31270491803278694</c:v>
                </c:pt>
                <c:pt idx="1909">
                  <c:v>0.31467213114754106</c:v>
                </c:pt>
                <c:pt idx="1910">
                  <c:v>0.31467213114754106</c:v>
                </c:pt>
                <c:pt idx="1911">
                  <c:v>0.31467213114754106</c:v>
                </c:pt>
                <c:pt idx="1912">
                  <c:v>0.31495934959349603</c:v>
                </c:pt>
                <c:pt idx="1913">
                  <c:v>0.31500000000000006</c:v>
                </c:pt>
                <c:pt idx="1914">
                  <c:v>0.31500000000000006</c:v>
                </c:pt>
                <c:pt idx="1915">
                  <c:v>0.31500000000000006</c:v>
                </c:pt>
                <c:pt idx="1916">
                  <c:v>0.3180645161290323</c:v>
                </c:pt>
                <c:pt idx="1917">
                  <c:v>0.31854838709677419</c:v>
                </c:pt>
                <c:pt idx="1918">
                  <c:v>0.31620967741935485</c:v>
                </c:pt>
                <c:pt idx="1919">
                  <c:v>0.31731707317073171</c:v>
                </c:pt>
                <c:pt idx="1920">
                  <c:v>0.31731707317073171</c:v>
                </c:pt>
                <c:pt idx="1921">
                  <c:v>0.31731707317073171</c:v>
                </c:pt>
                <c:pt idx="1922">
                  <c:v>0.31731707317073171</c:v>
                </c:pt>
                <c:pt idx="1923">
                  <c:v>0.31731707317073171</c:v>
                </c:pt>
                <c:pt idx="1924">
                  <c:v>0.31806451612903225</c:v>
                </c:pt>
                <c:pt idx="1925">
                  <c:v>0.31806451612903225</c:v>
                </c:pt>
                <c:pt idx="1926">
                  <c:v>0.31806451612903225</c:v>
                </c:pt>
                <c:pt idx="1927">
                  <c:v>0.31806451612903225</c:v>
                </c:pt>
                <c:pt idx="1928">
                  <c:v>0.31806451612903225</c:v>
                </c:pt>
                <c:pt idx="1929">
                  <c:v>0.31577235772357715</c:v>
                </c:pt>
                <c:pt idx="1930">
                  <c:v>0.31577235772357715</c:v>
                </c:pt>
                <c:pt idx="1931">
                  <c:v>0.31577235772357715</c:v>
                </c:pt>
                <c:pt idx="1932">
                  <c:v>0.31838709677419347</c:v>
                </c:pt>
                <c:pt idx="1933">
                  <c:v>0.31838709677419347</c:v>
                </c:pt>
                <c:pt idx="1934">
                  <c:v>0.31838709677419347</c:v>
                </c:pt>
                <c:pt idx="1935">
                  <c:v>0.31838709677419347</c:v>
                </c:pt>
                <c:pt idx="1936">
                  <c:v>0.32143999999999995</c:v>
                </c:pt>
                <c:pt idx="1937">
                  <c:v>0.32143999999999995</c:v>
                </c:pt>
                <c:pt idx="1938">
                  <c:v>0.31048387096774188</c:v>
                </c:pt>
                <c:pt idx="1939">
                  <c:v>0.31272</c:v>
                </c:pt>
                <c:pt idx="1940">
                  <c:v>0.31519999999999998</c:v>
                </c:pt>
                <c:pt idx="1941">
                  <c:v>0.31677419354838704</c:v>
                </c:pt>
                <c:pt idx="1942">
                  <c:v>0.31495999999999996</c:v>
                </c:pt>
                <c:pt idx="1943">
                  <c:v>0.31495999999999996</c:v>
                </c:pt>
                <c:pt idx="1944">
                  <c:v>0.31495999999999996</c:v>
                </c:pt>
                <c:pt idx="1945">
                  <c:v>0.31725806451612903</c:v>
                </c:pt>
                <c:pt idx="1946">
                  <c:v>0.31725806451612903</c:v>
                </c:pt>
                <c:pt idx="1947">
                  <c:v>0.316</c:v>
                </c:pt>
                <c:pt idx="1948">
                  <c:v>0.31704000000000004</c:v>
                </c:pt>
                <c:pt idx="1949">
                  <c:v>0.31912000000000001</c:v>
                </c:pt>
                <c:pt idx="1950">
                  <c:v>0.31709677419354837</c:v>
                </c:pt>
                <c:pt idx="1951">
                  <c:v>0.31260162601626013</c:v>
                </c:pt>
                <c:pt idx="1952">
                  <c:v>0.31295081967213112</c:v>
                </c:pt>
                <c:pt idx="1953">
                  <c:v>0.31295081967213112</c:v>
                </c:pt>
                <c:pt idx="1954">
                  <c:v>0.31295081967213112</c:v>
                </c:pt>
                <c:pt idx="1955">
                  <c:v>0.31295081967213112</c:v>
                </c:pt>
                <c:pt idx="1956">
                  <c:v>0.31295081967213112</c:v>
                </c:pt>
                <c:pt idx="1957">
                  <c:v>0.31413223140495866</c:v>
                </c:pt>
                <c:pt idx="1958">
                  <c:v>0.31413223140495866</c:v>
                </c:pt>
                <c:pt idx="1959">
                  <c:v>0.31710743801652891</c:v>
                </c:pt>
                <c:pt idx="1960">
                  <c:v>0.31710743801652891</c:v>
                </c:pt>
                <c:pt idx="1961">
                  <c:v>0.32663934426229502</c:v>
                </c:pt>
                <c:pt idx="1962">
                  <c:v>0.32752066115702477</c:v>
                </c:pt>
                <c:pt idx="1963">
                  <c:v>0.33008333333333328</c:v>
                </c:pt>
                <c:pt idx="1964">
                  <c:v>0.33008333333333328</c:v>
                </c:pt>
                <c:pt idx="1965">
                  <c:v>0.33479338842975198</c:v>
                </c:pt>
                <c:pt idx="1966">
                  <c:v>0.33442622950819662</c:v>
                </c:pt>
                <c:pt idx="1967">
                  <c:v>0.33652892561983466</c:v>
                </c:pt>
                <c:pt idx="1968">
                  <c:v>0.33808333333333324</c:v>
                </c:pt>
                <c:pt idx="1969">
                  <c:v>0.33588235294117641</c:v>
                </c:pt>
                <c:pt idx="1970">
                  <c:v>0.3386440677966101</c:v>
                </c:pt>
                <c:pt idx="1971">
                  <c:v>0.33538461538461534</c:v>
                </c:pt>
                <c:pt idx="1972">
                  <c:v>0.3364957264957264</c:v>
                </c:pt>
                <c:pt idx="1973">
                  <c:v>0.33372881355932194</c:v>
                </c:pt>
                <c:pt idx="1974">
                  <c:v>0.33277310924369735</c:v>
                </c:pt>
                <c:pt idx="1975">
                  <c:v>0.33495798319327724</c:v>
                </c:pt>
                <c:pt idx="1976">
                  <c:v>0.33747899159663858</c:v>
                </c:pt>
                <c:pt idx="1977">
                  <c:v>0.32991596638655463</c:v>
                </c:pt>
                <c:pt idx="1978">
                  <c:v>0.33424999999999999</c:v>
                </c:pt>
                <c:pt idx="1979">
                  <c:v>0.34374999999999994</c:v>
                </c:pt>
                <c:pt idx="1980">
                  <c:v>0.34266666666666662</c:v>
                </c:pt>
                <c:pt idx="1981">
                  <c:v>0.34266666666666662</c:v>
                </c:pt>
                <c:pt idx="1982">
                  <c:v>0.34266666666666662</c:v>
                </c:pt>
                <c:pt idx="1983">
                  <c:v>0.34266666666666662</c:v>
                </c:pt>
                <c:pt idx="1984">
                  <c:v>0.34266666666666662</c:v>
                </c:pt>
                <c:pt idx="1985">
                  <c:v>0.34266666666666662</c:v>
                </c:pt>
                <c:pt idx="1986">
                  <c:v>0.34266666666666662</c:v>
                </c:pt>
                <c:pt idx="1987">
                  <c:v>0.34649999999999992</c:v>
                </c:pt>
                <c:pt idx="1988">
                  <c:v>0.34691666666666665</c:v>
                </c:pt>
                <c:pt idx="1989">
                  <c:v>0.34974789915966387</c:v>
                </c:pt>
                <c:pt idx="1990">
                  <c:v>0.35050847457627116</c:v>
                </c:pt>
                <c:pt idx="1991">
                  <c:v>0.35050847457627116</c:v>
                </c:pt>
                <c:pt idx="1992">
                  <c:v>0.35196581196581195</c:v>
                </c:pt>
                <c:pt idx="1993">
                  <c:v>0.35137931034482756</c:v>
                </c:pt>
                <c:pt idx="1994">
                  <c:v>0.35191304347826086</c:v>
                </c:pt>
                <c:pt idx="1995">
                  <c:v>0.35245614035087719</c:v>
                </c:pt>
                <c:pt idx="1996">
                  <c:v>0.35113043478260869</c:v>
                </c:pt>
                <c:pt idx="1997">
                  <c:v>0.35113043478260869</c:v>
                </c:pt>
                <c:pt idx="1998">
                  <c:v>0.35000000000000003</c:v>
                </c:pt>
                <c:pt idx="1999">
                  <c:v>0.34769230769230769</c:v>
                </c:pt>
                <c:pt idx="2000">
                  <c:v>0.34801724137931028</c:v>
                </c:pt>
                <c:pt idx="2001">
                  <c:v>0.34837606837606827</c:v>
                </c:pt>
                <c:pt idx="2002">
                  <c:v>0.35112068965517235</c:v>
                </c:pt>
                <c:pt idx="2003">
                  <c:v>0.35112068965517235</c:v>
                </c:pt>
                <c:pt idx="2004">
                  <c:v>0.35313043478260864</c:v>
                </c:pt>
                <c:pt idx="2005">
                  <c:v>0.35313043478260864</c:v>
                </c:pt>
                <c:pt idx="2006">
                  <c:v>0.35313043478260864</c:v>
                </c:pt>
                <c:pt idx="2007">
                  <c:v>0.35313043478260864</c:v>
                </c:pt>
                <c:pt idx="2008">
                  <c:v>0.35060344827586204</c:v>
                </c:pt>
                <c:pt idx="2009">
                  <c:v>0.35060344827586204</c:v>
                </c:pt>
                <c:pt idx="2010">
                  <c:v>0.35060344827586204</c:v>
                </c:pt>
                <c:pt idx="2011">
                  <c:v>0.35162393162393157</c:v>
                </c:pt>
                <c:pt idx="2012">
                  <c:v>0.35162393162393157</c:v>
                </c:pt>
                <c:pt idx="2013">
                  <c:v>0.35162393162393157</c:v>
                </c:pt>
                <c:pt idx="2014">
                  <c:v>0.35162393162393157</c:v>
                </c:pt>
                <c:pt idx="2015">
                  <c:v>0.34931034482758611</c:v>
                </c:pt>
                <c:pt idx="2016">
                  <c:v>0.34931034482758611</c:v>
                </c:pt>
                <c:pt idx="2017">
                  <c:v>0.34931034482758611</c:v>
                </c:pt>
                <c:pt idx="2018">
                  <c:v>0.35521367521367508</c:v>
                </c:pt>
                <c:pt idx="2019">
                  <c:v>0.35521367521367508</c:v>
                </c:pt>
                <c:pt idx="2020">
                  <c:v>0.35542372881355927</c:v>
                </c:pt>
                <c:pt idx="2021">
                  <c:v>0.35285714285714276</c:v>
                </c:pt>
                <c:pt idx="2022">
                  <c:v>0.3422881355932203</c:v>
                </c:pt>
                <c:pt idx="2023">
                  <c:v>0.34470085470085465</c:v>
                </c:pt>
                <c:pt idx="2024">
                  <c:v>0.34470085470085465</c:v>
                </c:pt>
                <c:pt idx="2025">
                  <c:v>0.34470085470085465</c:v>
                </c:pt>
                <c:pt idx="2026">
                  <c:v>0.34572649572649566</c:v>
                </c:pt>
                <c:pt idx="2027">
                  <c:v>0.34572649572649566</c:v>
                </c:pt>
                <c:pt idx="2028">
                  <c:v>0.34572649572649566</c:v>
                </c:pt>
                <c:pt idx="2029">
                  <c:v>0.34572649572649566</c:v>
                </c:pt>
                <c:pt idx="2030">
                  <c:v>0.34572649572649566</c:v>
                </c:pt>
                <c:pt idx="2031">
                  <c:v>0.34715517241379307</c:v>
                </c:pt>
                <c:pt idx="2032">
                  <c:v>0.34487179487179481</c:v>
                </c:pt>
                <c:pt idx="2033">
                  <c:v>0.34487179487179481</c:v>
                </c:pt>
                <c:pt idx="2034">
                  <c:v>0.34525423728813553</c:v>
                </c:pt>
                <c:pt idx="2035">
                  <c:v>0.37436974789915967</c:v>
                </c:pt>
                <c:pt idx="2036">
                  <c:v>0.37641666666666662</c:v>
                </c:pt>
                <c:pt idx="2037">
                  <c:v>0.37338842975206604</c:v>
                </c:pt>
                <c:pt idx="2038">
                  <c:v>0.37040983606557371</c:v>
                </c:pt>
                <c:pt idx="2039">
                  <c:v>0.37040983606557371</c:v>
                </c:pt>
                <c:pt idx="2040">
                  <c:v>0.3685365853658536</c:v>
                </c:pt>
                <c:pt idx="2041">
                  <c:v>0.36564516129032248</c:v>
                </c:pt>
                <c:pt idx="2042">
                  <c:v>0.36564516129032248</c:v>
                </c:pt>
                <c:pt idx="2043">
                  <c:v>0.36564516129032248</c:v>
                </c:pt>
                <c:pt idx="2044">
                  <c:v>0.36564516129032248</c:v>
                </c:pt>
                <c:pt idx="2045">
                  <c:v>0.36564516129032248</c:v>
                </c:pt>
                <c:pt idx="2046">
                  <c:v>0.36687999999999993</c:v>
                </c:pt>
                <c:pt idx="2047">
                  <c:v>0.36809523809523809</c:v>
                </c:pt>
                <c:pt idx="2048">
                  <c:v>0.36661417322834644</c:v>
                </c:pt>
                <c:pt idx="2049">
                  <c:v>0.3662204724409448</c:v>
                </c:pt>
                <c:pt idx="2050">
                  <c:v>0.3662204724409448</c:v>
                </c:pt>
                <c:pt idx="2051">
                  <c:v>0.3662204724409448</c:v>
                </c:pt>
                <c:pt idx="2052">
                  <c:v>0.3662204724409448</c:v>
                </c:pt>
                <c:pt idx="2053">
                  <c:v>0.3662204724409448</c:v>
                </c:pt>
                <c:pt idx="2054">
                  <c:v>0.37328124999999995</c:v>
                </c:pt>
                <c:pt idx="2055">
                  <c:v>0.37582677165354328</c:v>
                </c:pt>
                <c:pt idx="2056">
                  <c:v>0.37582677165354328</c:v>
                </c:pt>
                <c:pt idx="2057">
                  <c:v>0.37582677165354328</c:v>
                </c:pt>
                <c:pt idx="2058">
                  <c:v>0.37582677165354328</c:v>
                </c:pt>
                <c:pt idx="2059">
                  <c:v>0.37582677165354328</c:v>
                </c:pt>
                <c:pt idx="2060">
                  <c:v>0.37582677165354328</c:v>
                </c:pt>
                <c:pt idx="2061">
                  <c:v>0.37582677165354328</c:v>
                </c:pt>
                <c:pt idx="2062">
                  <c:v>0.37582677165354328</c:v>
                </c:pt>
                <c:pt idx="2063">
                  <c:v>0.37582677165354328</c:v>
                </c:pt>
                <c:pt idx="2064">
                  <c:v>0.37582677165354328</c:v>
                </c:pt>
                <c:pt idx="2065">
                  <c:v>0.37582677165354328</c:v>
                </c:pt>
                <c:pt idx="2066">
                  <c:v>0.37582677165354328</c:v>
                </c:pt>
                <c:pt idx="2067">
                  <c:v>0.37582677165354328</c:v>
                </c:pt>
                <c:pt idx="2068">
                  <c:v>0.37582677165354328</c:v>
                </c:pt>
                <c:pt idx="2069">
                  <c:v>0.37582677165354328</c:v>
                </c:pt>
                <c:pt idx="2070">
                  <c:v>0.37582677165354328</c:v>
                </c:pt>
                <c:pt idx="2071">
                  <c:v>0.37582677165354328</c:v>
                </c:pt>
                <c:pt idx="2072">
                  <c:v>0.37296874999999996</c:v>
                </c:pt>
                <c:pt idx="2073">
                  <c:v>0.37379844961240305</c:v>
                </c:pt>
                <c:pt idx="2074">
                  <c:v>0.37379844961240305</c:v>
                </c:pt>
                <c:pt idx="2075">
                  <c:v>0.37697674418604649</c:v>
                </c:pt>
                <c:pt idx="2076">
                  <c:v>0.37697674418604649</c:v>
                </c:pt>
                <c:pt idx="2077">
                  <c:v>0.37697674418604649</c:v>
                </c:pt>
                <c:pt idx="2078">
                  <c:v>0.37415384615384611</c:v>
                </c:pt>
                <c:pt idx="2079">
                  <c:v>0.37415384615384611</c:v>
                </c:pt>
                <c:pt idx="2080">
                  <c:v>0.37351145038167932</c:v>
                </c:pt>
                <c:pt idx="2081">
                  <c:v>0.37351145038167932</c:v>
                </c:pt>
                <c:pt idx="2082">
                  <c:v>0.37351145038167932</c:v>
                </c:pt>
                <c:pt idx="2083">
                  <c:v>0.37075757575757567</c:v>
                </c:pt>
                <c:pt idx="2084">
                  <c:v>0.37351145038167927</c:v>
                </c:pt>
                <c:pt idx="2085">
                  <c:v>0.37236641221374034</c:v>
                </c:pt>
                <c:pt idx="2086">
                  <c:v>0.37236641221374034</c:v>
                </c:pt>
                <c:pt idx="2087">
                  <c:v>0.37236641221374034</c:v>
                </c:pt>
                <c:pt idx="2088">
                  <c:v>0.37909090909090898</c:v>
                </c:pt>
                <c:pt idx="2089">
                  <c:v>0.37646616541353373</c:v>
                </c:pt>
                <c:pt idx="2090">
                  <c:v>0.37373134328358198</c:v>
                </c:pt>
                <c:pt idx="2091">
                  <c:v>0.37373134328358198</c:v>
                </c:pt>
                <c:pt idx="2092">
                  <c:v>0.37925925925925913</c:v>
                </c:pt>
                <c:pt idx="2093">
                  <c:v>0.3790441176470587</c:v>
                </c:pt>
                <c:pt idx="2094">
                  <c:v>0.37437037037037019</c:v>
                </c:pt>
                <c:pt idx="2095">
                  <c:v>0.37358208955223871</c:v>
                </c:pt>
                <c:pt idx="2096">
                  <c:v>0.37375939849624051</c:v>
                </c:pt>
                <c:pt idx="2097">
                  <c:v>0.3710447761194029</c:v>
                </c:pt>
                <c:pt idx="2098">
                  <c:v>0.3710447761194029</c:v>
                </c:pt>
                <c:pt idx="2099">
                  <c:v>0.37141791044776107</c:v>
                </c:pt>
                <c:pt idx="2100">
                  <c:v>0.36925373134328338</c:v>
                </c:pt>
                <c:pt idx="2101">
                  <c:v>0.38925373134328339</c:v>
                </c:pt>
                <c:pt idx="2102">
                  <c:v>0.40276119402985056</c:v>
                </c:pt>
                <c:pt idx="2103">
                  <c:v>0.40276119402985056</c:v>
                </c:pt>
                <c:pt idx="2104">
                  <c:v>0.40276119402985056</c:v>
                </c:pt>
                <c:pt idx="2105">
                  <c:v>0.40276119402985056</c:v>
                </c:pt>
                <c:pt idx="2106">
                  <c:v>0.40276119402985056</c:v>
                </c:pt>
                <c:pt idx="2107">
                  <c:v>0.4055639097744359</c:v>
                </c:pt>
                <c:pt idx="2108">
                  <c:v>0.40257575757575742</c:v>
                </c:pt>
                <c:pt idx="2109">
                  <c:v>0.40473282442748076</c:v>
                </c:pt>
                <c:pt idx="2110">
                  <c:v>0.40473282442748076</c:v>
                </c:pt>
                <c:pt idx="2111">
                  <c:v>0.40249999999999986</c:v>
                </c:pt>
                <c:pt idx="2112">
                  <c:v>0.40249999999999986</c:v>
                </c:pt>
                <c:pt idx="2113">
                  <c:v>0.4029007633587785</c:v>
                </c:pt>
                <c:pt idx="2114">
                  <c:v>0.39908396946564872</c:v>
                </c:pt>
                <c:pt idx="2115">
                  <c:v>0.40184615384615369</c:v>
                </c:pt>
                <c:pt idx="2116">
                  <c:v>0.40488372093023245</c:v>
                </c:pt>
                <c:pt idx="2117">
                  <c:v>0.40488372093023245</c:v>
                </c:pt>
                <c:pt idx="2118">
                  <c:v>0.40488372093023245</c:v>
                </c:pt>
                <c:pt idx="2119">
                  <c:v>0.40488372093023245</c:v>
                </c:pt>
                <c:pt idx="2120">
                  <c:v>0.39085937499999984</c:v>
                </c:pt>
                <c:pt idx="2121">
                  <c:v>0.39322834645669275</c:v>
                </c:pt>
                <c:pt idx="2122">
                  <c:v>0.39322834645669275</c:v>
                </c:pt>
                <c:pt idx="2123">
                  <c:v>0.39261904761904742</c:v>
                </c:pt>
                <c:pt idx="2124">
                  <c:v>0.39415999999999979</c:v>
                </c:pt>
                <c:pt idx="2125">
                  <c:v>0.39415999999999979</c:v>
                </c:pt>
                <c:pt idx="2126">
                  <c:v>0.3923015873015871</c:v>
                </c:pt>
                <c:pt idx="2127">
                  <c:v>0.39503999999999972</c:v>
                </c:pt>
                <c:pt idx="2128">
                  <c:v>0.39233870967741913</c:v>
                </c:pt>
                <c:pt idx="2129">
                  <c:v>0.39365853658536559</c:v>
                </c:pt>
                <c:pt idx="2130">
                  <c:v>0.39365853658536559</c:v>
                </c:pt>
                <c:pt idx="2131">
                  <c:v>0.39604838709677392</c:v>
                </c:pt>
                <c:pt idx="2132">
                  <c:v>0.39604838709677392</c:v>
                </c:pt>
                <c:pt idx="2133">
                  <c:v>0.39902439024390218</c:v>
                </c:pt>
                <c:pt idx="2134">
                  <c:v>0.40221311475409804</c:v>
                </c:pt>
                <c:pt idx="2135">
                  <c:v>0.40221311475409804</c:v>
                </c:pt>
                <c:pt idx="2136">
                  <c:v>0.40221311475409804</c:v>
                </c:pt>
                <c:pt idx="2137">
                  <c:v>0.40247933884297493</c:v>
                </c:pt>
                <c:pt idx="2138">
                  <c:v>0.40247933884297493</c:v>
                </c:pt>
                <c:pt idx="2139">
                  <c:v>0.40558333333333307</c:v>
                </c:pt>
                <c:pt idx="2140">
                  <c:v>0.40882352941176447</c:v>
                </c:pt>
                <c:pt idx="2141">
                  <c:v>0.41161016949152512</c:v>
                </c:pt>
                <c:pt idx="2142">
                  <c:v>0.41461538461538433</c:v>
                </c:pt>
                <c:pt idx="2143">
                  <c:v>0.41068376068376033</c:v>
                </c:pt>
                <c:pt idx="2144">
                  <c:v>0.40728813559322002</c:v>
                </c:pt>
                <c:pt idx="2145">
                  <c:v>0.39635593220338949</c:v>
                </c:pt>
                <c:pt idx="2146">
                  <c:v>0.4005882352941173</c:v>
                </c:pt>
                <c:pt idx="2147">
                  <c:v>0.4005882352941173</c:v>
                </c:pt>
                <c:pt idx="2148">
                  <c:v>0.41193277310924331</c:v>
                </c:pt>
                <c:pt idx="2149">
                  <c:v>0.42378151260504165</c:v>
                </c:pt>
                <c:pt idx="2150">
                  <c:v>0.42049999999999965</c:v>
                </c:pt>
                <c:pt idx="2151">
                  <c:v>0.42049999999999965</c:v>
                </c:pt>
                <c:pt idx="2152">
                  <c:v>0.42049999999999965</c:v>
                </c:pt>
                <c:pt idx="2153">
                  <c:v>0.42049999999999965</c:v>
                </c:pt>
                <c:pt idx="2154">
                  <c:v>0.42049999999999965</c:v>
                </c:pt>
                <c:pt idx="2155">
                  <c:v>0.42336134453781477</c:v>
                </c:pt>
                <c:pt idx="2156">
                  <c:v>0.42336134453781477</c:v>
                </c:pt>
                <c:pt idx="2157">
                  <c:v>0.42336134453781477</c:v>
                </c:pt>
                <c:pt idx="2158">
                  <c:v>0.42336134453781477</c:v>
                </c:pt>
                <c:pt idx="2159">
                  <c:v>0.42677966101694881</c:v>
                </c:pt>
                <c:pt idx="2160">
                  <c:v>0.42677966101694881</c:v>
                </c:pt>
                <c:pt idx="2161">
                  <c:v>0.42677966101694881</c:v>
                </c:pt>
                <c:pt idx="2162">
                  <c:v>0.42677966101694881</c:v>
                </c:pt>
                <c:pt idx="2163">
                  <c:v>0.42675213675213641</c:v>
                </c:pt>
                <c:pt idx="2164">
                  <c:v>0.42681034482758595</c:v>
                </c:pt>
                <c:pt idx="2165">
                  <c:v>0.42775862068965492</c:v>
                </c:pt>
                <c:pt idx="2166">
                  <c:v>0.42427350427350402</c:v>
                </c:pt>
                <c:pt idx="2167">
                  <c:v>0.42427350427350402</c:v>
                </c:pt>
                <c:pt idx="2168">
                  <c:v>0.42177966101694891</c:v>
                </c:pt>
                <c:pt idx="2169">
                  <c:v>0.42142857142857126</c:v>
                </c:pt>
                <c:pt idx="2170">
                  <c:v>0.42142857142857126</c:v>
                </c:pt>
                <c:pt idx="2171">
                  <c:v>0.4201680672268906</c:v>
                </c:pt>
                <c:pt idx="2172">
                  <c:v>0.42084745762711845</c:v>
                </c:pt>
                <c:pt idx="2173">
                  <c:v>0.42084745762711845</c:v>
                </c:pt>
                <c:pt idx="2174">
                  <c:v>0.41798319327731071</c:v>
                </c:pt>
                <c:pt idx="2175">
                  <c:v>0.4207627118644065</c:v>
                </c:pt>
                <c:pt idx="2176">
                  <c:v>0.4207627118644065</c:v>
                </c:pt>
                <c:pt idx="2177">
                  <c:v>0.4207627118644065</c:v>
                </c:pt>
                <c:pt idx="2178">
                  <c:v>0.42418803418803397</c:v>
                </c:pt>
                <c:pt idx="2179">
                  <c:v>0.4255555555555553</c:v>
                </c:pt>
                <c:pt idx="2180">
                  <c:v>0.4255555555555553</c:v>
                </c:pt>
                <c:pt idx="2181">
                  <c:v>0.4255555555555553</c:v>
                </c:pt>
                <c:pt idx="2182">
                  <c:v>0.4255555555555553</c:v>
                </c:pt>
                <c:pt idx="2183">
                  <c:v>0.4255555555555553</c:v>
                </c:pt>
                <c:pt idx="2184">
                  <c:v>0.4250847457627116</c:v>
                </c:pt>
                <c:pt idx="2185">
                  <c:v>0.42254237288135571</c:v>
                </c:pt>
                <c:pt idx="2186">
                  <c:v>0.42162393162393136</c:v>
                </c:pt>
                <c:pt idx="2187">
                  <c:v>0.42162393162393136</c:v>
                </c:pt>
                <c:pt idx="2188">
                  <c:v>0.42162393162393136</c:v>
                </c:pt>
                <c:pt idx="2189">
                  <c:v>0.4193220338983048</c:v>
                </c:pt>
                <c:pt idx="2190">
                  <c:v>0.4193220338983048</c:v>
                </c:pt>
                <c:pt idx="2191">
                  <c:v>0.41596638655462159</c:v>
                </c:pt>
                <c:pt idx="2192">
                  <c:v>0.41613445378151237</c:v>
                </c:pt>
                <c:pt idx="2193">
                  <c:v>0.41613445378151237</c:v>
                </c:pt>
                <c:pt idx="2194">
                  <c:v>0.41521008403361331</c:v>
                </c:pt>
                <c:pt idx="2195">
                  <c:v>0.42453781512605027</c:v>
                </c:pt>
                <c:pt idx="2196">
                  <c:v>0.42720338983050832</c:v>
                </c:pt>
                <c:pt idx="2197">
                  <c:v>0.42369747899159649</c:v>
                </c:pt>
                <c:pt idx="2198">
                  <c:v>0.44218487394957967</c:v>
                </c:pt>
                <c:pt idx="2199">
                  <c:v>0.44831932773109229</c:v>
                </c:pt>
                <c:pt idx="2200">
                  <c:v>0.44831932773109229</c:v>
                </c:pt>
                <c:pt idx="2201">
                  <c:v>0.44831932773109229</c:v>
                </c:pt>
                <c:pt idx="2202">
                  <c:v>0.44865546218487384</c:v>
                </c:pt>
                <c:pt idx="2203">
                  <c:v>0.45890756302521007</c:v>
                </c:pt>
                <c:pt idx="2204">
                  <c:v>0.45633333333333331</c:v>
                </c:pt>
                <c:pt idx="2205">
                  <c:v>0.46325</c:v>
                </c:pt>
                <c:pt idx="2206">
                  <c:v>0.46378151260504202</c:v>
                </c:pt>
                <c:pt idx="2207">
                  <c:v>0.47184873949579825</c:v>
                </c:pt>
                <c:pt idx="2208">
                  <c:v>0.47184873949579825</c:v>
                </c:pt>
                <c:pt idx="2209">
                  <c:v>0.47184873949579825</c:v>
                </c:pt>
                <c:pt idx="2210">
                  <c:v>0.47411764705882348</c:v>
                </c:pt>
                <c:pt idx="2211">
                  <c:v>0.47378151260504203</c:v>
                </c:pt>
                <c:pt idx="2212">
                  <c:v>0.4788235294117647</c:v>
                </c:pt>
                <c:pt idx="2213">
                  <c:v>0.47566666666666663</c:v>
                </c:pt>
                <c:pt idx="2214">
                  <c:v>0.47566666666666663</c:v>
                </c:pt>
                <c:pt idx="2215">
                  <c:v>0.48558333333333331</c:v>
                </c:pt>
                <c:pt idx="2216">
                  <c:v>0.48816666666666664</c:v>
                </c:pt>
                <c:pt idx="2217">
                  <c:v>0.48816666666666664</c:v>
                </c:pt>
                <c:pt idx="2218">
                  <c:v>0.48816666666666664</c:v>
                </c:pt>
                <c:pt idx="2219">
                  <c:v>0.4895798319327731</c:v>
                </c:pt>
                <c:pt idx="2220">
                  <c:v>0.48941666666666667</c:v>
                </c:pt>
                <c:pt idx="2221">
                  <c:v>0.48553719008264462</c:v>
                </c:pt>
                <c:pt idx="2222">
                  <c:v>0.48925000000000002</c:v>
                </c:pt>
                <c:pt idx="2223">
                  <c:v>0.48925000000000002</c:v>
                </c:pt>
                <c:pt idx="2224">
                  <c:v>0.48925000000000002</c:v>
                </c:pt>
                <c:pt idx="2225">
                  <c:v>0.48528925619834712</c:v>
                </c:pt>
                <c:pt idx="2226">
                  <c:v>0.48901639344262293</c:v>
                </c:pt>
                <c:pt idx="2227">
                  <c:v>0.48967213114754093</c:v>
                </c:pt>
                <c:pt idx="2228">
                  <c:v>0.49363636363636354</c:v>
                </c:pt>
                <c:pt idx="2229">
                  <c:v>0.49363636363636354</c:v>
                </c:pt>
                <c:pt idx="2230">
                  <c:v>0.49363636363636354</c:v>
                </c:pt>
                <c:pt idx="2231">
                  <c:v>0.49363636363636354</c:v>
                </c:pt>
                <c:pt idx="2232">
                  <c:v>0.49371900826446269</c:v>
                </c:pt>
                <c:pt idx="2233">
                  <c:v>0.49291666666666661</c:v>
                </c:pt>
                <c:pt idx="2234">
                  <c:v>0.49016666666666669</c:v>
                </c:pt>
                <c:pt idx="2235">
                  <c:v>0.4872727272727273</c:v>
                </c:pt>
                <c:pt idx="2236">
                  <c:v>0.4872727272727273</c:v>
                </c:pt>
                <c:pt idx="2237">
                  <c:v>0.48533333333333334</c:v>
                </c:pt>
                <c:pt idx="2238">
                  <c:v>0.46616666666666678</c:v>
                </c:pt>
                <c:pt idx="2239">
                  <c:v>0.45850000000000013</c:v>
                </c:pt>
                <c:pt idx="2240">
                  <c:v>0.45850000000000013</c:v>
                </c:pt>
                <c:pt idx="2241">
                  <c:v>0.45850000000000013</c:v>
                </c:pt>
                <c:pt idx="2242">
                  <c:v>0.45850000000000013</c:v>
                </c:pt>
                <c:pt idx="2243">
                  <c:v>0.46575000000000011</c:v>
                </c:pt>
                <c:pt idx="2244">
                  <c:v>0.47266666666666685</c:v>
                </c:pt>
                <c:pt idx="2245">
                  <c:v>0.46884297520661172</c:v>
                </c:pt>
                <c:pt idx="2246">
                  <c:v>0.46983333333333349</c:v>
                </c:pt>
                <c:pt idx="2247">
                  <c:v>0.46750000000000014</c:v>
                </c:pt>
                <c:pt idx="2248">
                  <c:v>0.46750000000000014</c:v>
                </c:pt>
                <c:pt idx="2249">
                  <c:v>0.47314049586776874</c:v>
                </c:pt>
                <c:pt idx="2250">
                  <c:v>0.46735537190082665</c:v>
                </c:pt>
                <c:pt idx="2251">
                  <c:v>0.46983333333333355</c:v>
                </c:pt>
                <c:pt idx="2252">
                  <c:v>0.47108333333333352</c:v>
                </c:pt>
                <c:pt idx="2253">
                  <c:v>0.47108333333333352</c:v>
                </c:pt>
                <c:pt idx="2254">
                  <c:v>0.47108333333333352</c:v>
                </c:pt>
                <c:pt idx="2255">
                  <c:v>0.47108333333333352</c:v>
                </c:pt>
                <c:pt idx="2256">
                  <c:v>0.47108333333333352</c:v>
                </c:pt>
                <c:pt idx="2257">
                  <c:v>0.47108333333333352</c:v>
                </c:pt>
                <c:pt idx="2258">
                  <c:v>0.47159663865546247</c:v>
                </c:pt>
                <c:pt idx="2259">
                  <c:v>0.47159663865546247</c:v>
                </c:pt>
                <c:pt idx="2260">
                  <c:v>0.47833333333333361</c:v>
                </c:pt>
                <c:pt idx="2261">
                  <c:v>0.47892561983471099</c:v>
                </c:pt>
                <c:pt idx="2262">
                  <c:v>0.47508196721311502</c:v>
                </c:pt>
                <c:pt idx="2263">
                  <c:v>0.47508196721311502</c:v>
                </c:pt>
                <c:pt idx="2264">
                  <c:v>0.47162601626016282</c:v>
                </c:pt>
                <c:pt idx="2265">
                  <c:v>0.47162601626016282</c:v>
                </c:pt>
                <c:pt idx="2266">
                  <c:v>0.47024590163934449</c:v>
                </c:pt>
                <c:pt idx="2267">
                  <c:v>0.47024590163934449</c:v>
                </c:pt>
                <c:pt idx="2268">
                  <c:v>0.48357723577235795</c:v>
                </c:pt>
                <c:pt idx="2269">
                  <c:v>0.4824193548387099</c:v>
                </c:pt>
                <c:pt idx="2270">
                  <c:v>0.47758064516129056</c:v>
                </c:pt>
                <c:pt idx="2271">
                  <c:v>0.47758064516129056</c:v>
                </c:pt>
                <c:pt idx="2272">
                  <c:v>0.47568000000000021</c:v>
                </c:pt>
                <c:pt idx="2273">
                  <c:v>0.47104000000000018</c:v>
                </c:pt>
                <c:pt idx="2274">
                  <c:v>0.47217741935483892</c:v>
                </c:pt>
                <c:pt idx="2275">
                  <c:v>0.47217741935483892</c:v>
                </c:pt>
                <c:pt idx="2276">
                  <c:v>0.47528455284552856</c:v>
                </c:pt>
                <c:pt idx="2277">
                  <c:v>0.47528455284552856</c:v>
                </c:pt>
                <c:pt idx="2278">
                  <c:v>0.47528455284552856</c:v>
                </c:pt>
                <c:pt idx="2279">
                  <c:v>0.47528455284552856</c:v>
                </c:pt>
                <c:pt idx="2280">
                  <c:v>0.47528455284552856</c:v>
                </c:pt>
                <c:pt idx="2281">
                  <c:v>0.48691056910569125</c:v>
                </c:pt>
                <c:pt idx="2282">
                  <c:v>0.48398373983739856</c:v>
                </c:pt>
                <c:pt idx="2283">
                  <c:v>0.48138211382113838</c:v>
                </c:pt>
                <c:pt idx="2284">
                  <c:v>0.48138211382113838</c:v>
                </c:pt>
                <c:pt idx="2285">
                  <c:v>0.48138211382113838</c:v>
                </c:pt>
                <c:pt idx="2286">
                  <c:v>0.47782258064516148</c:v>
                </c:pt>
                <c:pt idx="2287">
                  <c:v>0.47782258064516148</c:v>
                </c:pt>
                <c:pt idx="2288">
                  <c:v>0.47782258064516148</c:v>
                </c:pt>
                <c:pt idx="2289">
                  <c:v>0.47782258064516148</c:v>
                </c:pt>
                <c:pt idx="2290">
                  <c:v>0.47782258064516148</c:v>
                </c:pt>
                <c:pt idx="2291">
                  <c:v>0.47782258064516148</c:v>
                </c:pt>
                <c:pt idx="2292">
                  <c:v>0.47782258064516148</c:v>
                </c:pt>
                <c:pt idx="2293">
                  <c:v>0.47853658536585381</c:v>
                </c:pt>
                <c:pt idx="2294">
                  <c:v>0.47919354838709693</c:v>
                </c:pt>
                <c:pt idx="2295">
                  <c:v>0.46975806451612911</c:v>
                </c:pt>
                <c:pt idx="2296">
                  <c:v>0.46720000000000006</c:v>
                </c:pt>
                <c:pt idx="2297">
                  <c:v>0.46720000000000006</c:v>
                </c:pt>
                <c:pt idx="2298">
                  <c:v>0.46720000000000006</c:v>
                </c:pt>
                <c:pt idx="2299">
                  <c:v>0.46370967741935482</c:v>
                </c:pt>
                <c:pt idx="2300">
                  <c:v>0.46512195121951222</c:v>
                </c:pt>
                <c:pt idx="2301">
                  <c:v>0.46512195121951222</c:v>
                </c:pt>
                <c:pt idx="2302">
                  <c:v>0.46475806451612905</c:v>
                </c:pt>
                <c:pt idx="2303">
                  <c:v>0.46475806451612905</c:v>
                </c:pt>
                <c:pt idx="2304">
                  <c:v>0.46335999999999999</c:v>
                </c:pt>
                <c:pt idx="2305">
                  <c:v>0.46563492063492062</c:v>
                </c:pt>
                <c:pt idx="2306">
                  <c:v>0.46730158730158727</c:v>
                </c:pt>
                <c:pt idx="2307">
                  <c:v>0.47095999999999999</c:v>
                </c:pt>
                <c:pt idx="2308">
                  <c:v>0.47343999999999997</c:v>
                </c:pt>
                <c:pt idx="2309">
                  <c:v>0.47451612903225798</c:v>
                </c:pt>
                <c:pt idx="2310">
                  <c:v>0.47439024390243895</c:v>
                </c:pt>
                <c:pt idx="2311">
                  <c:v>0.47778688524590152</c:v>
                </c:pt>
                <c:pt idx="2312">
                  <c:v>0.47471074380165279</c:v>
                </c:pt>
                <c:pt idx="2313">
                  <c:v>0.46874999999999994</c:v>
                </c:pt>
                <c:pt idx="2314">
                  <c:v>0.47260504201680664</c:v>
                </c:pt>
                <c:pt idx="2315">
                  <c:v>0.47260504201680664</c:v>
                </c:pt>
                <c:pt idx="2316">
                  <c:v>0.47260504201680664</c:v>
                </c:pt>
                <c:pt idx="2317">
                  <c:v>0.47666666666666657</c:v>
                </c:pt>
                <c:pt idx="2318">
                  <c:v>0.47666666666666657</c:v>
                </c:pt>
                <c:pt idx="2319">
                  <c:v>0.47280991735537181</c:v>
                </c:pt>
                <c:pt idx="2320">
                  <c:v>0.47280991735537181</c:v>
                </c:pt>
                <c:pt idx="2321">
                  <c:v>0.47283333333333322</c:v>
                </c:pt>
                <c:pt idx="2322">
                  <c:v>0.47571428571428565</c:v>
                </c:pt>
                <c:pt idx="2323">
                  <c:v>0.47571428571428565</c:v>
                </c:pt>
                <c:pt idx="2324">
                  <c:v>0.47208333333333324</c:v>
                </c:pt>
                <c:pt idx="2325">
                  <c:v>0.47208333333333324</c:v>
                </c:pt>
                <c:pt idx="2326">
                  <c:v>0.47208333333333324</c:v>
                </c:pt>
                <c:pt idx="2327">
                  <c:v>0.47208333333333324</c:v>
                </c:pt>
                <c:pt idx="2328">
                  <c:v>0.47008264462809907</c:v>
                </c:pt>
                <c:pt idx="2329">
                  <c:v>0.46655737704918021</c:v>
                </c:pt>
                <c:pt idx="2330">
                  <c:v>0.46876033057851219</c:v>
                </c:pt>
                <c:pt idx="2331">
                  <c:v>0.46876033057851219</c:v>
                </c:pt>
                <c:pt idx="2332">
                  <c:v>0.47083333333333316</c:v>
                </c:pt>
                <c:pt idx="2333">
                  <c:v>0.47058333333333313</c:v>
                </c:pt>
                <c:pt idx="2334">
                  <c:v>0.47553719008264445</c:v>
                </c:pt>
                <c:pt idx="2335">
                  <c:v>0.4761983471074378</c:v>
                </c:pt>
                <c:pt idx="2336">
                  <c:v>0.4761983471074378</c:v>
                </c:pt>
                <c:pt idx="2337">
                  <c:v>0.4761983471074378</c:v>
                </c:pt>
                <c:pt idx="2338">
                  <c:v>0.47352459016393422</c:v>
                </c:pt>
                <c:pt idx="2339">
                  <c:v>0.47227642276422743</c:v>
                </c:pt>
                <c:pt idx="2340">
                  <c:v>0.46854838709677399</c:v>
                </c:pt>
                <c:pt idx="2341">
                  <c:v>0.46854838709677399</c:v>
                </c:pt>
                <c:pt idx="2342">
                  <c:v>0.46862903225806429</c:v>
                </c:pt>
                <c:pt idx="2343">
                  <c:v>0.46975999999999979</c:v>
                </c:pt>
                <c:pt idx="2344">
                  <c:v>0.46975999999999979</c:v>
                </c:pt>
                <c:pt idx="2345">
                  <c:v>0.46975806451612878</c:v>
                </c:pt>
                <c:pt idx="2346">
                  <c:v>0.46975806451612878</c:v>
                </c:pt>
                <c:pt idx="2347">
                  <c:v>0.46975806451612878</c:v>
                </c:pt>
                <c:pt idx="2348">
                  <c:v>0.46975806451612878</c:v>
                </c:pt>
                <c:pt idx="2349">
                  <c:v>0.46975806451612878</c:v>
                </c:pt>
                <c:pt idx="2350">
                  <c:v>0.46975806451612878</c:v>
                </c:pt>
                <c:pt idx="2351">
                  <c:v>0.46975806451612878</c:v>
                </c:pt>
                <c:pt idx="2352">
                  <c:v>0.465121951219512</c:v>
                </c:pt>
                <c:pt idx="2353">
                  <c:v>0.465121951219512</c:v>
                </c:pt>
                <c:pt idx="2354">
                  <c:v>0.46581967213114728</c:v>
                </c:pt>
                <c:pt idx="2355">
                  <c:v>0.46925619834710719</c:v>
                </c:pt>
                <c:pt idx="2356">
                  <c:v>0.46925619834710719</c:v>
                </c:pt>
                <c:pt idx="2357">
                  <c:v>0.46925619834710719</c:v>
                </c:pt>
                <c:pt idx="2358">
                  <c:v>0.46925619834710719</c:v>
                </c:pt>
                <c:pt idx="2359">
                  <c:v>0.46925619834710719</c:v>
                </c:pt>
                <c:pt idx="2360">
                  <c:v>0.47208333333333308</c:v>
                </c:pt>
                <c:pt idx="2361">
                  <c:v>0.47208333333333308</c:v>
                </c:pt>
                <c:pt idx="2362">
                  <c:v>0.47208333333333308</c:v>
                </c:pt>
                <c:pt idx="2363">
                  <c:v>0.47208333333333308</c:v>
                </c:pt>
                <c:pt idx="2364">
                  <c:v>0.47208333333333308</c:v>
                </c:pt>
                <c:pt idx="2365">
                  <c:v>0.47208333333333308</c:v>
                </c:pt>
                <c:pt idx="2366">
                  <c:v>0.47537815126050398</c:v>
                </c:pt>
                <c:pt idx="2367">
                  <c:v>0.47537815126050398</c:v>
                </c:pt>
                <c:pt idx="2368">
                  <c:v>0.476101694915254</c:v>
                </c:pt>
                <c:pt idx="2369">
                  <c:v>0.4546610169491524</c:v>
                </c:pt>
                <c:pt idx="2370">
                  <c:v>0.45324786324786315</c:v>
                </c:pt>
                <c:pt idx="2371">
                  <c:v>0.45706896551724124</c:v>
                </c:pt>
                <c:pt idx="2372">
                  <c:v>0.46095652173913032</c:v>
                </c:pt>
                <c:pt idx="2373">
                  <c:v>0.46095652173913032</c:v>
                </c:pt>
                <c:pt idx="2374">
                  <c:v>0.46377192982456128</c:v>
                </c:pt>
                <c:pt idx="2375">
                  <c:v>0.46778761061946889</c:v>
                </c:pt>
                <c:pt idx="2376">
                  <c:v>0.46535087719298229</c:v>
                </c:pt>
                <c:pt idx="2377">
                  <c:v>0.47034782608695636</c:v>
                </c:pt>
                <c:pt idx="2378">
                  <c:v>0.46637931034482744</c:v>
                </c:pt>
                <c:pt idx="2379">
                  <c:v>0.4624786324786323</c:v>
                </c:pt>
                <c:pt idx="2380">
                  <c:v>0.46198275862068944</c:v>
                </c:pt>
                <c:pt idx="2381">
                  <c:v>0.46147826086956506</c:v>
                </c:pt>
                <c:pt idx="2382">
                  <c:v>0.46394736842105244</c:v>
                </c:pt>
                <c:pt idx="2383">
                  <c:v>0.46761061946902632</c:v>
                </c:pt>
                <c:pt idx="2384">
                  <c:v>0.46587719298245595</c:v>
                </c:pt>
                <c:pt idx="2385">
                  <c:v>0.47121739130434764</c:v>
                </c:pt>
                <c:pt idx="2386">
                  <c:v>0.47387931034482739</c:v>
                </c:pt>
                <c:pt idx="2387">
                  <c:v>0.47387931034482739</c:v>
                </c:pt>
                <c:pt idx="2388">
                  <c:v>0.47155172413793089</c:v>
                </c:pt>
                <c:pt idx="2389">
                  <c:v>0.46769230769230757</c:v>
                </c:pt>
                <c:pt idx="2390">
                  <c:v>0.46769230769230757</c:v>
                </c:pt>
                <c:pt idx="2391">
                  <c:v>0.46769230769230757</c:v>
                </c:pt>
                <c:pt idx="2392">
                  <c:v>0.46769230769230757</c:v>
                </c:pt>
                <c:pt idx="2393">
                  <c:v>0.46769230769230757</c:v>
                </c:pt>
                <c:pt idx="2394">
                  <c:v>0.46769230769230757</c:v>
                </c:pt>
                <c:pt idx="2395">
                  <c:v>0.46769230769230757</c:v>
                </c:pt>
                <c:pt idx="2396">
                  <c:v>0.46769230769230757</c:v>
                </c:pt>
                <c:pt idx="2397">
                  <c:v>0.46769230769230757</c:v>
                </c:pt>
                <c:pt idx="2398">
                  <c:v>0.47076271186440666</c:v>
                </c:pt>
                <c:pt idx="2399">
                  <c:v>0.47076271186440666</c:v>
                </c:pt>
                <c:pt idx="2400">
                  <c:v>0.47076271186440666</c:v>
                </c:pt>
                <c:pt idx="2401">
                  <c:v>0.47076271186440666</c:v>
                </c:pt>
                <c:pt idx="2402">
                  <c:v>0.47076271186440666</c:v>
                </c:pt>
                <c:pt idx="2403">
                  <c:v>0.47076271186440666</c:v>
                </c:pt>
                <c:pt idx="2404">
                  <c:v>0.47076271186440666</c:v>
                </c:pt>
                <c:pt idx="2405">
                  <c:v>0.4669831932773108</c:v>
                </c:pt>
                <c:pt idx="2406">
                  <c:v>0.46715126050420158</c:v>
                </c:pt>
                <c:pt idx="2407">
                  <c:v>0.46605882352941164</c:v>
                </c:pt>
                <c:pt idx="2408">
                  <c:v>0.46775833333333322</c:v>
                </c:pt>
                <c:pt idx="2409">
                  <c:v>0.4643416666666666</c:v>
                </c:pt>
                <c:pt idx="2410">
                  <c:v>0.4643416666666666</c:v>
                </c:pt>
                <c:pt idx="2411">
                  <c:v>0.4643416666666666</c:v>
                </c:pt>
                <c:pt idx="2412">
                  <c:v>0.46815966386554614</c:v>
                </c:pt>
                <c:pt idx="2413">
                  <c:v>0.46815966386554614</c:v>
                </c:pt>
                <c:pt idx="2414">
                  <c:v>0.46966949152542359</c:v>
                </c:pt>
                <c:pt idx="2415">
                  <c:v>0.46614285714285697</c:v>
                </c:pt>
                <c:pt idx="2416">
                  <c:v>0.46614285714285697</c:v>
                </c:pt>
                <c:pt idx="2417">
                  <c:v>0.47000847457627104</c:v>
                </c:pt>
                <c:pt idx="2418">
                  <c:v>0.47000847457627104</c:v>
                </c:pt>
                <c:pt idx="2419">
                  <c:v>0.47560169491525411</c:v>
                </c:pt>
                <c:pt idx="2420">
                  <c:v>0.48093277310924359</c:v>
                </c:pt>
                <c:pt idx="2421">
                  <c:v>0.49192499999999989</c:v>
                </c:pt>
                <c:pt idx="2422">
                  <c:v>0.48917499999999997</c:v>
                </c:pt>
                <c:pt idx="2423">
                  <c:v>0.4897583333333333</c:v>
                </c:pt>
                <c:pt idx="2424">
                  <c:v>0.49417499999999992</c:v>
                </c:pt>
                <c:pt idx="2425">
                  <c:v>0.49835537190082635</c:v>
                </c:pt>
                <c:pt idx="2426">
                  <c:v>0.48918181818181811</c:v>
                </c:pt>
                <c:pt idx="2427">
                  <c:v>0.49034166666666656</c:v>
                </c:pt>
                <c:pt idx="2428">
                  <c:v>0.49034166666666656</c:v>
                </c:pt>
                <c:pt idx="2429">
                  <c:v>0.49034166666666656</c:v>
                </c:pt>
                <c:pt idx="2430">
                  <c:v>0.48639669421487591</c:v>
                </c:pt>
                <c:pt idx="2431">
                  <c:v>0.48639669421487586</c:v>
                </c:pt>
                <c:pt idx="2432">
                  <c:v>0.48639669421487586</c:v>
                </c:pt>
                <c:pt idx="2433">
                  <c:v>0.48869999999999986</c:v>
                </c:pt>
                <c:pt idx="2434">
                  <c:v>0.49272268907563005</c:v>
                </c:pt>
                <c:pt idx="2435">
                  <c:v>0.47011764705882347</c:v>
                </c:pt>
                <c:pt idx="2436">
                  <c:v>0.44910924369747884</c:v>
                </c:pt>
                <c:pt idx="2437">
                  <c:v>0.44910924369747884</c:v>
                </c:pt>
                <c:pt idx="2438">
                  <c:v>0.45078333333333315</c:v>
                </c:pt>
                <c:pt idx="2439">
                  <c:v>0.45078333333333315</c:v>
                </c:pt>
                <c:pt idx="2440">
                  <c:v>0.45078333333333315</c:v>
                </c:pt>
                <c:pt idx="2441">
                  <c:v>0.44738842975206594</c:v>
                </c:pt>
                <c:pt idx="2442">
                  <c:v>0.44667213114754079</c:v>
                </c:pt>
                <c:pt idx="2443">
                  <c:v>0.45141463414634131</c:v>
                </c:pt>
                <c:pt idx="2444">
                  <c:v>0.44817741935483851</c:v>
                </c:pt>
                <c:pt idx="2445">
                  <c:v>0.44737096774193524</c:v>
                </c:pt>
                <c:pt idx="2446">
                  <c:v>0.44737096774193524</c:v>
                </c:pt>
                <c:pt idx="2447">
                  <c:v>0.44395199999999979</c:v>
                </c:pt>
                <c:pt idx="2448">
                  <c:v>0.44291199999999975</c:v>
                </c:pt>
                <c:pt idx="2449">
                  <c:v>0.44291199999999975</c:v>
                </c:pt>
                <c:pt idx="2450">
                  <c:v>0.44291199999999975</c:v>
                </c:pt>
                <c:pt idx="2451">
                  <c:v>0.44291199999999975</c:v>
                </c:pt>
                <c:pt idx="2452">
                  <c:v>0.43947619047619019</c:v>
                </c:pt>
                <c:pt idx="2453">
                  <c:v>0.43822047244094464</c:v>
                </c:pt>
                <c:pt idx="2454">
                  <c:v>0.43721874999999977</c:v>
                </c:pt>
                <c:pt idx="2455">
                  <c:v>0.43460465116279046</c:v>
                </c:pt>
                <c:pt idx="2456">
                  <c:v>0.43460465116279046</c:v>
                </c:pt>
                <c:pt idx="2457">
                  <c:v>0.43133846153846128</c:v>
                </c:pt>
                <c:pt idx="2458">
                  <c:v>0.43133846153846128</c:v>
                </c:pt>
                <c:pt idx="2459">
                  <c:v>0.43133846153846128</c:v>
                </c:pt>
                <c:pt idx="2460">
                  <c:v>0.43295384615384591</c:v>
                </c:pt>
                <c:pt idx="2461">
                  <c:v>0.43295384615384591</c:v>
                </c:pt>
                <c:pt idx="2462">
                  <c:v>0.4297251908396944</c:v>
                </c:pt>
                <c:pt idx="2463">
                  <c:v>0.42813636363636337</c:v>
                </c:pt>
                <c:pt idx="2464">
                  <c:v>0.43318796992481179</c:v>
                </c:pt>
                <c:pt idx="2465">
                  <c:v>0.42845112781954864</c:v>
                </c:pt>
                <c:pt idx="2466">
                  <c:v>0.42555223880596987</c:v>
                </c:pt>
                <c:pt idx="2467">
                  <c:v>0.42555223880596987</c:v>
                </c:pt>
                <c:pt idx="2468">
                  <c:v>0.42743703703703678</c:v>
                </c:pt>
                <c:pt idx="2469">
                  <c:v>0.42743703703703678</c:v>
                </c:pt>
                <c:pt idx="2470">
                  <c:v>0.42436764705882324</c:v>
                </c:pt>
                <c:pt idx="2471">
                  <c:v>0.42521167883211652</c:v>
                </c:pt>
                <c:pt idx="2472">
                  <c:v>0.42278260869565193</c:v>
                </c:pt>
                <c:pt idx="2473">
                  <c:v>0.42686330935251776</c:v>
                </c:pt>
                <c:pt idx="2474">
                  <c:v>0.42388571428571403</c:v>
                </c:pt>
                <c:pt idx="2475">
                  <c:v>0.42388571428571403</c:v>
                </c:pt>
                <c:pt idx="2476">
                  <c:v>0.42388571428571403</c:v>
                </c:pt>
                <c:pt idx="2477">
                  <c:v>0.42564028776978385</c:v>
                </c:pt>
                <c:pt idx="2478">
                  <c:v>0.42865217391304322</c:v>
                </c:pt>
                <c:pt idx="2479">
                  <c:v>0.42886131386861287</c:v>
                </c:pt>
                <c:pt idx="2480">
                  <c:v>0.42539705882352913</c:v>
                </c:pt>
                <c:pt idx="2481">
                  <c:v>0.42539705882352913</c:v>
                </c:pt>
                <c:pt idx="2482">
                  <c:v>0.41679411764705865</c:v>
                </c:pt>
                <c:pt idx="2483">
                  <c:v>0.40914074074074058</c:v>
                </c:pt>
                <c:pt idx="2484">
                  <c:v>0.41197014925373121</c:v>
                </c:pt>
                <c:pt idx="2485">
                  <c:v>0.41197014925373121</c:v>
                </c:pt>
                <c:pt idx="2486">
                  <c:v>0.41197014925373121</c:v>
                </c:pt>
                <c:pt idx="2487">
                  <c:v>0.40951111111111094</c:v>
                </c:pt>
                <c:pt idx="2488">
                  <c:v>0.40892647058823511</c:v>
                </c:pt>
                <c:pt idx="2489">
                  <c:v>0.4101021897810217</c:v>
                </c:pt>
                <c:pt idx="2490">
                  <c:v>0.4101021897810217</c:v>
                </c:pt>
                <c:pt idx="2491">
                  <c:v>0.4101021897810217</c:v>
                </c:pt>
                <c:pt idx="2492">
                  <c:v>0.4101021897810217</c:v>
                </c:pt>
                <c:pt idx="2493">
                  <c:v>0.4101021897810217</c:v>
                </c:pt>
                <c:pt idx="2494">
                  <c:v>0.4101021897810217</c:v>
                </c:pt>
                <c:pt idx="2495">
                  <c:v>0.4101021897810217</c:v>
                </c:pt>
                <c:pt idx="2496">
                  <c:v>0.41176811594202883</c:v>
                </c:pt>
                <c:pt idx="2497">
                  <c:v>0.4132661870503595</c:v>
                </c:pt>
                <c:pt idx="2498">
                  <c:v>0.4132661870503595</c:v>
                </c:pt>
                <c:pt idx="2499">
                  <c:v>0.4143768115942027</c:v>
                </c:pt>
                <c:pt idx="2500">
                  <c:v>0.41725547445255462</c:v>
                </c:pt>
                <c:pt idx="2501">
                  <c:v>0.41430434782608677</c:v>
                </c:pt>
                <c:pt idx="2502">
                  <c:v>0.41524637681159404</c:v>
                </c:pt>
                <c:pt idx="2503">
                  <c:v>0.41278260869565203</c:v>
                </c:pt>
                <c:pt idx="2504">
                  <c:v>0.40995683453237397</c:v>
                </c:pt>
                <c:pt idx="2505">
                  <c:v>0.41278260869565209</c:v>
                </c:pt>
                <c:pt idx="2506">
                  <c:v>0.41278260869565209</c:v>
                </c:pt>
                <c:pt idx="2507">
                  <c:v>0.41278260869565209</c:v>
                </c:pt>
                <c:pt idx="2508">
                  <c:v>0.41727536231884044</c:v>
                </c:pt>
                <c:pt idx="2509">
                  <c:v>0.41571223021582721</c:v>
                </c:pt>
                <c:pt idx="2510">
                  <c:v>0.41571223021582721</c:v>
                </c:pt>
                <c:pt idx="2511">
                  <c:v>0.41409999999999986</c:v>
                </c:pt>
                <c:pt idx="2512">
                  <c:v>0.41123404255319135</c:v>
                </c:pt>
                <c:pt idx="2513">
                  <c:v>0.41288571428571413</c:v>
                </c:pt>
                <c:pt idx="2514">
                  <c:v>0.41288571428571413</c:v>
                </c:pt>
                <c:pt idx="2515">
                  <c:v>0.41463829787234024</c:v>
                </c:pt>
                <c:pt idx="2516">
                  <c:v>0.41199999999999981</c:v>
                </c:pt>
                <c:pt idx="2517">
                  <c:v>0.41199999999999981</c:v>
                </c:pt>
                <c:pt idx="2518">
                  <c:v>0.41101408450704208</c:v>
                </c:pt>
                <c:pt idx="2519">
                  <c:v>0.42502816901408436</c:v>
                </c:pt>
                <c:pt idx="2520">
                  <c:v>0.42502816901408436</c:v>
                </c:pt>
                <c:pt idx="2521">
                  <c:v>0.42569230769230754</c:v>
                </c:pt>
                <c:pt idx="2522">
                  <c:v>0.42322222222222211</c:v>
                </c:pt>
                <c:pt idx="2523">
                  <c:v>0.42502777777777762</c:v>
                </c:pt>
                <c:pt idx="2524">
                  <c:v>0.42502777777777762</c:v>
                </c:pt>
                <c:pt idx="2525">
                  <c:v>0.42786013986013971</c:v>
                </c:pt>
                <c:pt idx="2526">
                  <c:v>0.42636619718309843</c:v>
                </c:pt>
                <c:pt idx="2527">
                  <c:v>0.42636619718309843</c:v>
                </c:pt>
                <c:pt idx="2528">
                  <c:v>0.42619858156028351</c:v>
                </c:pt>
                <c:pt idx="2529">
                  <c:v>0.42117142857142842</c:v>
                </c:pt>
                <c:pt idx="2530">
                  <c:v>0.41860992907801403</c:v>
                </c:pt>
                <c:pt idx="2531">
                  <c:v>0.42024113475177294</c:v>
                </c:pt>
                <c:pt idx="2532">
                  <c:v>0.4043546099290779</c:v>
                </c:pt>
                <c:pt idx="2533">
                  <c:v>0.40195714285714274</c:v>
                </c:pt>
                <c:pt idx="2534">
                  <c:v>0.40195714285714274</c:v>
                </c:pt>
                <c:pt idx="2535">
                  <c:v>0.40195714285714274</c:v>
                </c:pt>
                <c:pt idx="2536">
                  <c:v>0.4030999999999999</c:v>
                </c:pt>
                <c:pt idx="2537">
                  <c:v>0.39352857142857117</c:v>
                </c:pt>
                <c:pt idx="2538">
                  <c:v>0.40695714285714263</c:v>
                </c:pt>
                <c:pt idx="2539">
                  <c:v>0.39938129496402863</c:v>
                </c:pt>
                <c:pt idx="2540">
                  <c:v>0.39938129496402863</c:v>
                </c:pt>
                <c:pt idx="2541">
                  <c:v>0.39524637681159414</c:v>
                </c:pt>
                <c:pt idx="2542">
                  <c:v>0.39988489208633088</c:v>
                </c:pt>
                <c:pt idx="2543">
                  <c:v>0.39988489208633088</c:v>
                </c:pt>
                <c:pt idx="2544">
                  <c:v>0.39988405797101439</c:v>
                </c:pt>
                <c:pt idx="2545">
                  <c:v>0.40272992700729915</c:v>
                </c:pt>
                <c:pt idx="2546">
                  <c:v>0.39848529411764699</c:v>
                </c:pt>
                <c:pt idx="2547">
                  <c:v>0.39804411764705872</c:v>
                </c:pt>
                <c:pt idx="2548">
                  <c:v>0.39804411764705872</c:v>
                </c:pt>
                <c:pt idx="2549">
                  <c:v>0.39195555555555539</c:v>
                </c:pt>
                <c:pt idx="2550">
                  <c:v>0.39189552238805958</c:v>
                </c:pt>
                <c:pt idx="2551">
                  <c:v>0.38914074074074062</c:v>
                </c:pt>
                <c:pt idx="2552">
                  <c:v>0.38914074074074062</c:v>
                </c:pt>
                <c:pt idx="2553">
                  <c:v>0.38914074074074062</c:v>
                </c:pt>
                <c:pt idx="2554">
                  <c:v>0.38573333333333315</c:v>
                </c:pt>
                <c:pt idx="2555">
                  <c:v>0.38846268656716404</c:v>
                </c:pt>
                <c:pt idx="2556">
                  <c:v>0.39669629629629616</c:v>
                </c:pt>
                <c:pt idx="2557">
                  <c:v>0.39701470588235277</c:v>
                </c:pt>
                <c:pt idx="2558">
                  <c:v>0.39701470588235277</c:v>
                </c:pt>
                <c:pt idx="2559">
                  <c:v>0.39988148148148134</c:v>
                </c:pt>
                <c:pt idx="2560">
                  <c:v>0.39514074074074068</c:v>
                </c:pt>
                <c:pt idx="2561">
                  <c:v>0.39499259259259256</c:v>
                </c:pt>
                <c:pt idx="2562">
                  <c:v>0.39870588235294113</c:v>
                </c:pt>
                <c:pt idx="2563">
                  <c:v>0.39870588235294113</c:v>
                </c:pt>
                <c:pt idx="2564">
                  <c:v>0.39870588235294113</c:v>
                </c:pt>
                <c:pt idx="2565">
                  <c:v>0.40010218978102191</c:v>
                </c:pt>
                <c:pt idx="2566">
                  <c:v>0.39988321167883212</c:v>
                </c:pt>
                <c:pt idx="2567">
                  <c:v>0.40336231884057971</c:v>
                </c:pt>
                <c:pt idx="2568">
                  <c:v>0.40586861313868611</c:v>
                </c:pt>
                <c:pt idx="2569">
                  <c:v>0.40782352941176475</c:v>
                </c:pt>
                <c:pt idx="2570">
                  <c:v>0.40782352941176475</c:v>
                </c:pt>
                <c:pt idx="2571">
                  <c:v>0.40572262773722628</c:v>
                </c:pt>
                <c:pt idx="2572">
                  <c:v>0.40535766423357661</c:v>
                </c:pt>
                <c:pt idx="2573">
                  <c:v>0.4078235294117647</c:v>
                </c:pt>
                <c:pt idx="2574">
                  <c:v>0.41039416058394157</c:v>
                </c:pt>
                <c:pt idx="2575">
                  <c:v>0.41039416058394157</c:v>
                </c:pt>
                <c:pt idx="2576">
                  <c:v>0.41039416058394157</c:v>
                </c:pt>
                <c:pt idx="2577">
                  <c:v>0.40466176470588228</c:v>
                </c:pt>
                <c:pt idx="2578">
                  <c:v>0.40143703703703704</c:v>
                </c:pt>
                <c:pt idx="2579">
                  <c:v>0.40602962962962968</c:v>
                </c:pt>
                <c:pt idx="2580">
                  <c:v>0.4162794117647059</c:v>
                </c:pt>
                <c:pt idx="2581">
                  <c:v>0.4190666666666667</c:v>
                </c:pt>
                <c:pt idx="2582">
                  <c:v>0.4190666666666667</c:v>
                </c:pt>
                <c:pt idx="2583">
                  <c:v>0.41361194029850751</c:v>
                </c:pt>
                <c:pt idx="2584">
                  <c:v>0.41604511278195494</c:v>
                </c:pt>
                <c:pt idx="2585">
                  <c:v>0.41517910447761197</c:v>
                </c:pt>
                <c:pt idx="2586">
                  <c:v>0.4170977443609023</c:v>
                </c:pt>
                <c:pt idx="2587">
                  <c:v>0.4170977443609023</c:v>
                </c:pt>
                <c:pt idx="2588">
                  <c:v>0.4170977443609023</c:v>
                </c:pt>
                <c:pt idx="2589">
                  <c:v>0.4170977443609023</c:v>
                </c:pt>
                <c:pt idx="2590">
                  <c:v>0.4170977443609023</c:v>
                </c:pt>
                <c:pt idx="2591">
                  <c:v>0.4170977443609023</c:v>
                </c:pt>
                <c:pt idx="2592">
                  <c:v>0.4170977443609023</c:v>
                </c:pt>
                <c:pt idx="2593">
                  <c:v>0.4170977443609023</c:v>
                </c:pt>
                <c:pt idx="2594">
                  <c:v>0.41056060606060607</c:v>
                </c:pt>
                <c:pt idx="2595">
                  <c:v>0.40949618320610692</c:v>
                </c:pt>
                <c:pt idx="2596">
                  <c:v>0.41254961832061071</c:v>
                </c:pt>
                <c:pt idx="2597">
                  <c:v>0.41254961832061071</c:v>
                </c:pt>
                <c:pt idx="2598">
                  <c:v>0.41533846153846155</c:v>
                </c:pt>
                <c:pt idx="2599">
                  <c:v>0.41533846153846155</c:v>
                </c:pt>
                <c:pt idx="2600">
                  <c:v>0.41224427480916032</c:v>
                </c:pt>
                <c:pt idx="2601">
                  <c:v>0.41146969696969699</c:v>
                </c:pt>
                <c:pt idx="2602">
                  <c:v>0.39850381679389307</c:v>
                </c:pt>
                <c:pt idx="2603">
                  <c:v>0.3989538461538461</c:v>
                </c:pt>
                <c:pt idx="2604">
                  <c:v>0.40127131782945735</c:v>
                </c:pt>
                <c:pt idx="2605">
                  <c:v>0.40127131782945735</c:v>
                </c:pt>
                <c:pt idx="2606">
                  <c:v>0.3995658914728682</c:v>
                </c:pt>
                <c:pt idx="2607">
                  <c:v>0.40088372093023256</c:v>
                </c:pt>
                <c:pt idx="2608">
                  <c:v>0.40088372093023256</c:v>
                </c:pt>
                <c:pt idx="2609">
                  <c:v>0.40088372093023256</c:v>
                </c:pt>
                <c:pt idx="2610">
                  <c:v>0.40088372093023256</c:v>
                </c:pt>
                <c:pt idx="2611">
                  <c:v>0.40088372093023256</c:v>
                </c:pt>
                <c:pt idx="2612">
                  <c:v>0.40088372093023256</c:v>
                </c:pt>
                <c:pt idx="2613">
                  <c:v>0.40088372093023256</c:v>
                </c:pt>
                <c:pt idx="2614">
                  <c:v>0.39826153846153844</c:v>
                </c:pt>
                <c:pt idx="2615">
                  <c:v>0.3927230769230769</c:v>
                </c:pt>
                <c:pt idx="2616">
                  <c:v>0.39826153846153844</c:v>
                </c:pt>
                <c:pt idx="2617">
                  <c:v>0.4008062015503876</c:v>
                </c:pt>
                <c:pt idx="2618">
                  <c:v>0.4008062015503876</c:v>
                </c:pt>
                <c:pt idx="2619">
                  <c:v>0.4008062015503876</c:v>
                </c:pt>
                <c:pt idx="2620">
                  <c:v>0.40979844961240314</c:v>
                </c:pt>
                <c:pt idx="2621">
                  <c:v>0.41372307692307697</c:v>
                </c:pt>
                <c:pt idx="2622">
                  <c:v>0.41064122137404585</c:v>
                </c:pt>
                <c:pt idx="2623">
                  <c:v>0.41064122137404585</c:v>
                </c:pt>
                <c:pt idx="2624">
                  <c:v>0.41064122137404585</c:v>
                </c:pt>
                <c:pt idx="2625">
                  <c:v>0.41064122137404585</c:v>
                </c:pt>
                <c:pt idx="2626">
                  <c:v>0.41064122137404585</c:v>
                </c:pt>
                <c:pt idx="2627">
                  <c:v>0.41116666666666668</c:v>
                </c:pt>
                <c:pt idx="2628">
                  <c:v>0.40699999999999997</c:v>
                </c:pt>
                <c:pt idx="2629">
                  <c:v>0.4077404580152672</c:v>
                </c:pt>
                <c:pt idx="2630">
                  <c:v>0.40972307692307697</c:v>
                </c:pt>
                <c:pt idx="2631">
                  <c:v>0.40972307692307697</c:v>
                </c:pt>
                <c:pt idx="2632">
                  <c:v>0.40972307692307697</c:v>
                </c:pt>
                <c:pt idx="2633">
                  <c:v>0.40712977099236641</c:v>
                </c:pt>
                <c:pt idx="2634">
                  <c:v>0.40712977099236641</c:v>
                </c:pt>
                <c:pt idx="2635">
                  <c:v>0.40783333333333338</c:v>
                </c:pt>
                <c:pt idx="2636">
                  <c:v>0.40821212121212119</c:v>
                </c:pt>
                <c:pt idx="2637">
                  <c:v>0.40589473684210525</c:v>
                </c:pt>
                <c:pt idx="2638">
                  <c:v>0.40677272727272729</c:v>
                </c:pt>
                <c:pt idx="2639">
                  <c:v>0.40415267175572522</c:v>
                </c:pt>
                <c:pt idx="2640">
                  <c:v>0.40441538461538468</c:v>
                </c:pt>
                <c:pt idx="2641">
                  <c:v>0.40621374045801534</c:v>
                </c:pt>
                <c:pt idx="2642">
                  <c:v>0.4025496183206107</c:v>
                </c:pt>
                <c:pt idx="2643">
                  <c:v>0.40071212121212119</c:v>
                </c:pt>
                <c:pt idx="2644">
                  <c:v>0.39777443609022556</c:v>
                </c:pt>
                <c:pt idx="2645">
                  <c:v>0.39777443609022556</c:v>
                </c:pt>
                <c:pt idx="2646">
                  <c:v>0.39777443609022556</c:v>
                </c:pt>
                <c:pt idx="2647">
                  <c:v>0.39607462686567163</c:v>
                </c:pt>
                <c:pt idx="2648">
                  <c:v>0.39607462686567163</c:v>
                </c:pt>
                <c:pt idx="2649">
                  <c:v>0.39607462686567163</c:v>
                </c:pt>
                <c:pt idx="2650">
                  <c:v>0.39607462686567163</c:v>
                </c:pt>
                <c:pt idx="2651">
                  <c:v>0.389955223880597</c:v>
                </c:pt>
                <c:pt idx="2652">
                  <c:v>0.389955223880597</c:v>
                </c:pt>
                <c:pt idx="2653">
                  <c:v>0.39281203007518795</c:v>
                </c:pt>
                <c:pt idx="2654">
                  <c:v>0.39281203007518795</c:v>
                </c:pt>
                <c:pt idx="2655">
                  <c:v>0.39281203007518795</c:v>
                </c:pt>
                <c:pt idx="2656">
                  <c:v>0.39281203007518795</c:v>
                </c:pt>
                <c:pt idx="2657">
                  <c:v>0.39281203007518795</c:v>
                </c:pt>
                <c:pt idx="2658">
                  <c:v>0.39548484848484849</c:v>
                </c:pt>
                <c:pt idx="2659">
                  <c:v>0.39548484848484849</c:v>
                </c:pt>
                <c:pt idx="2660">
                  <c:v>0.39548484848484849</c:v>
                </c:pt>
                <c:pt idx="2661">
                  <c:v>0.39548484848484849</c:v>
                </c:pt>
                <c:pt idx="2662">
                  <c:v>0.39674809160305341</c:v>
                </c:pt>
                <c:pt idx="2663">
                  <c:v>0.39949230769230765</c:v>
                </c:pt>
                <c:pt idx="2664">
                  <c:v>0.39949230769230765</c:v>
                </c:pt>
                <c:pt idx="2665">
                  <c:v>0.39949230769230765</c:v>
                </c:pt>
                <c:pt idx="2666">
                  <c:v>0.39949230769230765</c:v>
                </c:pt>
                <c:pt idx="2667">
                  <c:v>0.40220155038759686</c:v>
                </c:pt>
                <c:pt idx="2668">
                  <c:v>0.39698437499999994</c:v>
                </c:pt>
                <c:pt idx="2669">
                  <c:v>0.39534374999999994</c:v>
                </c:pt>
                <c:pt idx="2670">
                  <c:v>0.40731782945736428</c:v>
                </c:pt>
                <c:pt idx="2671">
                  <c:v>0.4072615384615384</c:v>
                </c:pt>
                <c:pt idx="2672">
                  <c:v>0.41179999999999989</c:v>
                </c:pt>
                <c:pt idx="2673">
                  <c:v>0.41251162790697665</c:v>
                </c:pt>
                <c:pt idx="2674">
                  <c:v>0.41565624999999989</c:v>
                </c:pt>
                <c:pt idx="2675">
                  <c:v>0.41565624999999989</c:v>
                </c:pt>
                <c:pt idx="2676">
                  <c:v>0.41837795275590539</c:v>
                </c:pt>
                <c:pt idx="2677">
                  <c:v>0.4168571428571427</c:v>
                </c:pt>
                <c:pt idx="2678">
                  <c:v>0.4168571428571427</c:v>
                </c:pt>
                <c:pt idx="2679">
                  <c:v>0.4168571428571427</c:v>
                </c:pt>
                <c:pt idx="2680">
                  <c:v>0.41861417322834632</c:v>
                </c:pt>
                <c:pt idx="2681">
                  <c:v>0.41901562499999984</c:v>
                </c:pt>
                <c:pt idx="2682">
                  <c:v>0.43258914728682157</c:v>
                </c:pt>
                <c:pt idx="2683">
                  <c:v>0.42987692307692293</c:v>
                </c:pt>
                <c:pt idx="2684">
                  <c:v>0.42873282442748079</c:v>
                </c:pt>
                <c:pt idx="2685">
                  <c:v>0.4257121212121211</c:v>
                </c:pt>
                <c:pt idx="2686">
                  <c:v>0.42386466165413522</c:v>
                </c:pt>
                <c:pt idx="2687">
                  <c:v>0.42525373134328343</c:v>
                </c:pt>
                <c:pt idx="2688">
                  <c:v>0.42525373134328343</c:v>
                </c:pt>
                <c:pt idx="2689">
                  <c:v>0.42525373134328343</c:v>
                </c:pt>
                <c:pt idx="2690">
                  <c:v>0.4268444444444443</c:v>
                </c:pt>
                <c:pt idx="2691">
                  <c:v>0.4268444444444443</c:v>
                </c:pt>
                <c:pt idx="2692">
                  <c:v>0.4268444444444443</c:v>
                </c:pt>
                <c:pt idx="2693">
                  <c:v>0.4268444444444443</c:v>
                </c:pt>
                <c:pt idx="2694">
                  <c:v>0.4268444444444443</c:v>
                </c:pt>
                <c:pt idx="2695">
                  <c:v>0.4268444444444443</c:v>
                </c:pt>
                <c:pt idx="2696">
                  <c:v>0.4268444444444443</c:v>
                </c:pt>
                <c:pt idx="2697">
                  <c:v>0.42377941176470574</c:v>
                </c:pt>
                <c:pt idx="2698">
                  <c:v>0.42156204379562029</c:v>
                </c:pt>
                <c:pt idx="2699">
                  <c:v>0.42604347826086941</c:v>
                </c:pt>
                <c:pt idx="2700">
                  <c:v>0.42604347826086941</c:v>
                </c:pt>
                <c:pt idx="2701">
                  <c:v>0.42604347826086941</c:v>
                </c:pt>
                <c:pt idx="2702">
                  <c:v>0.42362589928057537</c:v>
                </c:pt>
                <c:pt idx="2703">
                  <c:v>0.41742028985507229</c:v>
                </c:pt>
                <c:pt idx="2704">
                  <c:v>0.41742028985507229</c:v>
                </c:pt>
                <c:pt idx="2705">
                  <c:v>0.41742028985507229</c:v>
                </c:pt>
                <c:pt idx="2706">
                  <c:v>0.41742028985507229</c:v>
                </c:pt>
                <c:pt idx="2707">
                  <c:v>0.41470503597122288</c:v>
                </c:pt>
                <c:pt idx="2708">
                  <c:v>0.41452857142857125</c:v>
                </c:pt>
                <c:pt idx="2709">
                  <c:v>0.41251063829787221</c:v>
                </c:pt>
                <c:pt idx="2710">
                  <c:v>0.41634042553191469</c:v>
                </c:pt>
                <c:pt idx="2711">
                  <c:v>0.41188571428571413</c:v>
                </c:pt>
                <c:pt idx="2712">
                  <c:v>0.42609999999999981</c:v>
                </c:pt>
                <c:pt idx="2713">
                  <c:v>0.42609999999999981</c:v>
                </c:pt>
                <c:pt idx="2714">
                  <c:v>0.43648226950354591</c:v>
                </c:pt>
                <c:pt idx="2715">
                  <c:v>0.43502816901408431</c:v>
                </c:pt>
                <c:pt idx="2716">
                  <c:v>0.43502816901408431</c:v>
                </c:pt>
                <c:pt idx="2717">
                  <c:v>0.43502816901408431</c:v>
                </c:pt>
                <c:pt idx="2718">
                  <c:v>0.43619858156028352</c:v>
                </c:pt>
                <c:pt idx="2719">
                  <c:v>0.43159999999999982</c:v>
                </c:pt>
                <c:pt idx="2720">
                  <c:v>0.42909352517985594</c:v>
                </c:pt>
                <c:pt idx="2721">
                  <c:v>0.42909352517985594</c:v>
                </c:pt>
                <c:pt idx="2722">
                  <c:v>0.42197122302158258</c:v>
                </c:pt>
                <c:pt idx="2723">
                  <c:v>0.42488405797101431</c:v>
                </c:pt>
                <c:pt idx="2724">
                  <c:v>0.42488405797101431</c:v>
                </c:pt>
                <c:pt idx="2725">
                  <c:v>0.43707913669064724</c:v>
                </c:pt>
                <c:pt idx="2726">
                  <c:v>0.43895714285714266</c:v>
                </c:pt>
                <c:pt idx="2727">
                  <c:v>0.44066666666666648</c:v>
                </c:pt>
                <c:pt idx="2728">
                  <c:v>0.43763380281690117</c:v>
                </c:pt>
                <c:pt idx="2729">
                  <c:v>0.44023776223776206</c:v>
                </c:pt>
                <c:pt idx="2730">
                  <c:v>0.43724999999999981</c:v>
                </c:pt>
                <c:pt idx="2731">
                  <c:v>0.43724999999999981</c:v>
                </c:pt>
                <c:pt idx="2732">
                  <c:v>0.43322222222222206</c:v>
                </c:pt>
                <c:pt idx="2733">
                  <c:v>0.43071724137931022</c:v>
                </c:pt>
                <c:pt idx="2734">
                  <c:v>0.43071724137931022</c:v>
                </c:pt>
                <c:pt idx="2735">
                  <c:v>0.43071724137931022</c:v>
                </c:pt>
                <c:pt idx="2736">
                  <c:v>0.43427397260273959</c:v>
                </c:pt>
                <c:pt idx="2737">
                  <c:v>0.43427397260273959</c:v>
                </c:pt>
                <c:pt idx="2738">
                  <c:v>0.43427397260273959</c:v>
                </c:pt>
                <c:pt idx="2739">
                  <c:v>0.43712413793103433</c:v>
                </c:pt>
                <c:pt idx="2740">
                  <c:v>0.43995138888888879</c:v>
                </c:pt>
                <c:pt idx="2741">
                  <c:v>0.44058041958041949</c:v>
                </c:pt>
                <c:pt idx="2742">
                  <c:v>0.43896478873239425</c:v>
                </c:pt>
                <c:pt idx="2743">
                  <c:v>0.44200709219858142</c:v>
                </c:pt>
                <c:pt idx="2744">
                  <c:v>0.44200709219858142</c:v>
                </c:pt>
                <c:pt idx="2745">
                  <c:v>0.44206338028169001</c:v>
                </c:pt>
                <c:pt idx="2746">
                  <c:v>0.43904195804195789</c:v>
                </c:pt>
                <c:pt idx="2747">
                  <c:v>0.43904195804195789</c:v>
                </c:pt>
                <c:pt idx="2748">
                  <c:v>0.43890972222222208</c:v>
                </c:pt>
                <c:pt idx="2749">
                  <c:v>0.44161805555555544</c:v>
                </c:pt>
                <c:pt idx="2750">
                  <c:v>0.44161805555555544</c:v>
                </c:pt>
                <c:pt idx="2751">
                  <c:v>0.44161805555555544</c:v>
                </c:pt>
                <c:pt idx="2752">
                  <c:v>0.43864137931034469</c:v>
                </c:pt>
                <c:pt idx="2753">
                  <c:v>0.43703472222222206</c:v>
                </c:pt>
                <c:pt idx="2754">
                  <c:v>0.4323286713286712</c:v>
                </c:pt>
                <c:pt idx="2755">
                  <c:v>0.42267832167832153</c:v>
                </c:pt>
                <c:pt idx="2756">
                  <c:v>0.41910563380281679</c:v>
                </c:pt>
                <c:pt idx="2757">
                  <c:v>0.42136879432624103</c:v>
                </c:pt>
                <c:pt idx="2758">
                  <c:v>0.42052142857142838</c:v>
                </c:pt>
                <c:pt idx="2759">
                  <c:v>0.41635251798561135</c:v>
                </c:pt>
                <c:pt idx="2760">
                  <c:v>0.41929710144927518</c:v>
                </c:pt>
                <c:pt idx="2761">
                  <c:v>0.41929710144927518</c:v>
                </c:pt>
                <c:pt idx="2762">
                  <c:v>0.41929710144927518</c:v>
                </c:pt>
                <c:pt idx="2763">
                  <c:v>0.41929710144927518</c:v>
                </c:pt>
                <c:pt idx="2764">
                  <c:v>0.42869565217391292</c:v>
                </c:pt>
                <c:pt idx="2765">
                  <c:v>0.43175182481751806</c:v>
                </c:pt>
                <c:pt idx="2766">
                  <c:v>0.43175182481751806</c:v>
                </c:pt>
                <c:pt idx="2767">
                  <c:v>0.43175182481751806</c:v>
                </c:pt>
                <c:pt idx="2768">
                  <c:v>0.43175182481751806</c:v>
                </c:pt>
                <c:pt idx="2769">
                  <c:v>0.43485294117647044</c:v>
                </c:pt>
                <c:pt idx="2770">
                  <c:v>0.43799999999999983</c:v>
                </c:pt>
                <c:pt idx="2771">
                  <c:v>0.43799999999999983</c:v>
                </c:pt>
                <c:pt idx="2772">
                  <c:v>0.43641791044776113</c:v>
                </c:pt>
                <c:pt idx="2773">
                  <c:v>0.43641791044776113</c:v>
                </c:pt>
                <c:pt idx="2774">
                  <c:v>0.43641791044776113</c:v>
                </c:pt>
                <c:pt idx="2775">
                  <c:v>0.4393984962406014</c:v>
                </c:pt>
                <c:pt idx="2776">
                  <c:v>0.43999999999999995</c:v>
                </c:pt>
                <c:pt idx="2777">
                  <c:v>0.43295454545454537</c:v>
                </c:pt>
                <c:pt idx="2778">
                  <c:v>0.43587786259541983</c:v>
                </c:pt>
                <c:pt idx="2779">
                  <c:v>0.43915384615384612</c:v>
                </c:pt>
                <c:pt idx="2780">
                  <c:v>0.43915384615384612</c:v>
                </c:pt>
                <c:pt idx="2781">
                  <c:v>0.44240310077519374</c:v>
                </c:pt>
                <c:pt idx="2782">
                  <c:v>0.44406249999999997</c:v>
                </c:pt>
                <c:pt idx="2783">
                  <c:v>0.44406249999999997</c:v>
                </c:pt>
                <c:pt idx="2784">
                  <c:v>0.44406249999999997</c:v>
                </c:pt>
                <c:pt idx="2785">
                  <c:v>0.44406249999999997</c:v>
                </c:pt>
                <c:pt idx="2786">
                  <c:v>0.44748031496062984</c:v>
                </c:pt>
                <c:pt idx="2787">
                  <c:v>0.44880952380952377</c:v>
                </c:pt>
                <c:pt idx="2788">
                  <c:v>0.44992000000000004</c:v>
                </c:pt>
                <c:pt idx="2789">
                  <c:v>0.45274193548387104</c:v>
                </c:pt>
                <c:pt idx="2790">
                  <c:v>0.46040000000000003</c:v>
                </c:pt>
                <c:pt idx="2791">
                  <c:v>0.47336000000000006</c:v>
                </c:pt>
                <c:pt idx="2792">
                  <c:v>0.47336000000000006</c:v>
                </c:pt>
                <c:pt idx="2793">
                  <c:v>0.46968253968253976</c:v>
                </c:pt>
                <c:pt idx="2794">
                  <c:v>0.47048000000000001</c:v>
                </c:pt>
                <c:pt idx="2795">
                  <c:v>0.47134920634920635</c:v>
                </c:pt>
                <c:pt idx="2796">
                  <c:v>0.47142857142857147</c:v>
                </c:pt>
                <c:pt idx="2797">
                  <c:v>0.47344000000000014</c:v>
                </c:pt>
                <c:pt idx="2798">
                  <c:v>0.4683870967741936</c:v>
                </c:pt>
                <c:pt idx="2799">
                  <c:v>0.47170731707317082</c:v>
                </c:pt>
                <c:pt idx="2800">
                  <c:v>0.47325203252032527</c:v>
                </c:pt>
                <c:pt idx="2801">
                  <c:v>0.47325203252032527</c:v>
                </c:pt>
                <c:pt idx="2802">
                  <c:v>0.46780487804878051</c:v>
                </c:pt>
                <c:pt idx="2803">
                  <c:v>0.46411290322580651</c:v>
                </c:pt>
                <c:pt idx="2804">
                  <c:v>0.46411290322580651</c:v>
                </c:pt>
                <c:pt idx="2805">
                  <c:v>0.46548387096774191</c:v>
                </c:pt>
                <c:pt idx="2806">
                  <c:v>0.46853658536585369</c:v>
                </c:pt>
                <c:pt idx="2807">
                  <c:v>0.46426229508196715</c:v>
                </c:pt>
                <c:pt idx="2808">
                  <c:v>0.46801652892561979</c:v>
                </c:pt>
                <c:pt idx="2809">
                  <c:v>0.47360655737704915</c:v>
                </c:pt>
                <c:pt idx="2810">
                  <c:v>0.48113821138211377</c:v>
                </c:pt>
                <c:pt idx="2811">
                  <c:v>0.48113821138211377</c:v>
                </c:pt>
                <c:pt idx="2812">
                  <c:v>0.47733870967741926</c:v>
                </c:pt>
                <c:pt idx="2813">
                  <c:v>0.47733870967741926</c:v>
                </c:pt>
                <c:pt idx="2814">
                  <c:v>0.48095999999999994</c:v>
                </c:pt>
                <c:pt idx="2815">
                  <c:v>0.48595238095238086</c:v>
                </c:pt>
                <c:pt idx="2816">
                  <c:v>0.48767999999999995</c:v>
                </c:pt>
                <c:pt idx="2817">
                  <c:v>0.48388888888888881</c:v>
                </c:pt>
                <c:pt idx="2818">
                  <c:v>0.48388888888888881</c:v>
                </c:pt>
                <c:pt idx="2819">
                  <c:v>0.48388888888888881</c:v>
                </c:pt>
                <c:pt idx="2820">
                  <c:v>0.48388888888888881</c:v>
                </c:pt>
                <c:pt idx="2821">
                  <c:v>0.48711999999999994</c:v>
                </c:pt>
                <c:pt idx="2822">
                  <c:v>0.49111999999999989</c:v>
                </c:pt>
                <c:pt idx="2823">
                  <c:v>0.49048387096774176</c:v>
                </c:pt>
                <c:pt idx="2824">
                  <c:v>0.49048387096774176</c:v>
                </c:pt>
                <c:pt idx="2825">
                  <c:v>0.49048387096774176</c:v>
                </c:pt>
                <c:pt idx="2826">
                  <c:v>0.49007999999999979</c:v>
                </c:pt>
                <c:pt idx="2827">
                  <c:v>0.49007999999999979</c:v>
                </c:pt>
                <c:pt idx="2828">
                  <c:v>0.48666666666666653</c:v>
                </c:pt>
                <c:pt idx="2829">
                  <c:v>0.48666666666666653</c:v>
                </c:pt>
                <c:pt idx="2830">
                  <c:v>0.48543999999999987</c:v>
                </c:pt>
                <c:pt idx="2831">
                  <c:v>0.48435483870967727</c:v>
                </c:pt>
                <c:pt idx="2832">
                  <c:v>0.48435483870967727</c:v>
                </c:pt>
                <c:pt idx="2833">
                  <c:v>0.48435483870967727</c:v>
                </c:pt>
                <c:pt idx="2834">
                  <c:v>0.48435483870967727</c:v>
                </c:pt>
                <c:pt idx="2835">
                  <c:v>0.48821138211382098</c:v>
                </c:pt>
                <c:pt idx="2836">
                  <c:v>0.49008196721311464</c:v>
                </c:pt>
                <c:pt idx="2837">
                  <c:v>0.5000819672131146</c:v>
                </c:pt>
                <c:pt idx="2838">
                  <c:v>0.50475409836065566</c:v>
                </c:pt>
                <c:pt idx="2839">
                  <c:v>0.50475409836065566</c:v>
                </c:pt>
                <c:pt idx="2840">
                  <c:v>0.50073170731707306</c:v>
                </c:pt>
                <c:pt idx="2841">
                  <c:v>0.50677419354838693</c:v>
                </c:pt>
                <c:pt idx="2842">
                  <c:v>0.50790322580645142</c:v>
                </c:pt>
                <c:pt idx="2843">
                  <c:v>0.50798387096774189</c:v>
                </c:pt>
                <c:pt idx="2844">
                  <c:v>0.50798387096774189</c:v>
                </c:pt>
                <c:pt idx="2845">
                  <c:v>0.53016129032258053</c:v>
                </c:pt>
                <c:pt idx="2846">
                  <c:v>0.53439024390243894</c:v>
                </c:pt>
                <c:pt idx="2847">
                  <c:v>0.53040322580645161</c:v>
                </c:pt>
                <c:pt idx="2848">
                  <c:v>0.53040322580645161</c:v>
                </c:pt>
                <c:pt idx="2849">
                  <c:v>0.52934959349593491</c:v>
                </c:pt>
                <c:pt idx="2850">
                  <c:v>0.53336065573770497</c:v>
                </c:pt>
                <c:pt idx="2851">
                  <c:v>0.52943089430894308</c:v>
                </c:pt>
                <c:pt idx="2852">
                  <c:v>0.53188524590163933</c:v>
                </c:pt>
                <c:pt idx="2853">
                  <c:v>0.51859504132231393</c:v>
                </c:pt>
                <c:pt idx="2854">
                  <c:v>0.51762295081967202</c:v>
                </c:pt>
                <c:pt idx="2855">
                  <c:v>0.51680327868852449</c:v>
                </c:pt>
                <c:pt idx="2856">
                  <c:v>0.51631147540983602</c:v>
                </c:pt>
                <c:pt idx="2857">
                  <c:v>0.51719008264462796</c:v>
                </c:pt>
                <c:pt idx="2858">
                  <c:v>0.51336065573770473</c:v>
                </c:pt>
                <c:pt idx="2859">
                  <c:v>0.50934959349593478</c:v>
                </c:pt>
                <c:pt idx="2860">
                  <c:v>0.50934959349593478</c:v>
                </c:pt>
                <c:pt idx="2861">
                  <c:v>0.5175806451612901</c:v>
                </c:pt>
                <c:pt idx="2862">
                  <c:v>0.51375999999999988</c:v>
                </c:pt>
                <c:pt idx="2863">
                  <c:v>0.51375999999999988</c:v>
                </c:pt>
                <c:pt idx="2864">
                  <c:v>0.51741935483870949</c:v>
                </c:pt>
                <c:pt idx="2865">
                  <c:v>0.51967479674796735</c:v>
                </c:pt>
                <c:pt idx="2866">
                  <c:v>0.52352459016393438</c:v>
                </c:pt>
                <c:pt idx="2867">
                  <c:v>0.52308943089430882</c:v>
                </c:pt>
                <c:pt idx="2868">
                  <c:v>0.51895161290322578</c:v>
                </c:pt>
                <c:pt idx="2869">
                  <c:v>0.51895161290322578</c:v>
                </c:pt>
                <c:pt idx="2870">
                  <c:v>0.51853658536585345</c:v>
                </c:pt>
                <c:pt idx="2871">
                  <c:v>0.52270491803278685</c:v>
                </c:pt>
                <c:pt idx="2872">
                  <c:v>0.50655737704918014</c:v>
                </c:pt>
                <c:pt idx="2873">
                  <c:v>0.50284552845528441</c:v>
                </c:pt>
                <c:pt idx="2874">
                  <c:v>0.53290322580645144</c:v>
                </c:pt>
                <c:pt idx="2875">
                  <c:v>0.53290322580645144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66240"/>
        <c:axId val="83187968"/>
      </c:scatterChart>
      <c:valAx>
        <c:axId val="7001600"/>
        <c:scaling>
          <c:orientation val="minMax"/>
          <c:max val="43900"/>
          <c:min val="40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m/dd/yy;@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003520"/>
        <c:crosses val="autoZero"/>
        <c:crossBetween val="midCat"/>
      </c:valAx>
      <c:valAx>
        <c:axId val="7003520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 BPS (1000 gal)</a:t>
                </a:r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nextTo"/>
        <c:crossAx val="7001600"/>
        <c:crosses val="autoZero"/>
        <c:crossBetween val="midCat"/>
      </c:valAx>
      <c:valAx>
        <c:axId val="83066240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83187968"/>
        <c:crosses val="autoZero"/>
        <c:crossBetween val="midCat"/>
      </c:valAx>
      <c:valAx>
        <c:axId val="83187968"/>
        <c:scaling>
          <c:orientation val="minMax"/>
        </c:scaling>
        <c:delete val="0"/>
        <c:axPos val="r"/>
        <c:numFmt formatCode="0.0000" sourceLinked="1"/>
        <c:majorTickMark val="out"/>
        <c:minorTickMark val="none"/>
        <c:tickLblPos val="nextTo"/>
        <c:crossAx val="83066240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22517497812774"/>
          <c:y val="0.18488180141498725"/>
          <c:w val="0.70045461504811901"/>
          <c:h val="0.5763039997600844"/>
        </c:manualLayout>
      </c:layout>
      <c:scatterChart>
        <c:scatterStyle val="lineMarker"/>
        <c:varyColors val="0"/>
        <c:ser>
          <c:idx val="0"/>
          <c:order val="0"/>
          <c:tx>
            <c:strRef>
              <c:f>'Monthly data'!$C$2</c:f>
              <c:strCache>
                <c:ptCount val="1"/>
                <c:pt idx="0">
                  <c:v>BPS Max Flow 
in 1000 gallons</c:v>
                </c:pt>
              </c:strCache>
            </c:strRef>
          </c:tx>
          <c:xVal>
            <c:numRef>
              <c:f>'Monthly data'!$B$3:$B$110</c:f>
              <c:numCache>
                <c:formatCode>[$-409]mmmm\-yy;@</c:formatCode>
                <c:ptCount val="10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</c:numCache>
            </c:numRef>
          </c:xVal>
          <c:yVal>
            <c:numRef>
              <c:f>'Monthly data'!$C$3:$C$110</c:f>
              <c:numCache>
                <c:formatCode>0.000</c:formatCode>
                <c:ptCount val="108"/>
                <c:pt idx="0">
                  <c:v>5.7210000000000001</c:v>
                </c:pt>
                <c:pt idx="1">
                  <c:v>9.33</c:v>
                </c:pt>
                <c:pt idx="2">
                  <c:v>9.3480000000000008</c:v>
                </c:pt>
                <c:pt idx="3">
                  <c:v>9.2449999999999992</c:v>
                </c:pt>
                <c:pt idx="4">
                  <c:v>9.2379999999999995</c:v>
                </c:pt>
                <c:pt idx="5">
                  <c:v>3.9340000000000002</c:v>
                </c:pt>
                <c:pt idx="6">
                  <c:v>4.8360000000000003</c:v>
                </c:pt>
                <c:pt idx="7">
                  <c:v>3.64</c:v>
                </c:pt>
                <c:pt idx="8">
                  <c:v>8.7579999999999991</c:v>
                </c:pt>
                <c:pt idx="9">
                  <c:v>3.2559999999999998</c:v>
                </c:pt>
                <c:pt idx="10">
                  <c:v>9.2070000000000007</c:v>
                </c:pt>
                <c:pt idx="11">
                  <c:v>8.6329999999999991</c:v>
                </c:pt>
                <c:pt idx="12">
                  <c:v>7.4729999999999999</c:v>
                </c:pt>
                <c:pt idx="13">
                  <c:v>6.6260000000000003</c:v>
                </c:pt>
                <c:pt idx="14">
                  <c:v>6.9649999999999999</c:v>
                </c:pt>
                <c:pt idx="15">
                  <c:v>6.0060000000000002</c:v>
                </c:pt>
                <c:pt idx="16">
                  <c:v>7.2830000000000004</c:v>
                </c:pt>
                <c:pt idx="17">
                  <c:v>2.88</c:v>
                </c:pt>
                <c:pt idx="18">
                  <c:v>6.3230000000000004</c:v>
                </c:pt>
                <c:pt idx="19">
                  <c:v>3.4590000000000001</c:v>
                </c:pt>
                <c:pt idx="20">
                  <c:v>5.7089999999999996</c:v>
                </c:pt>
                <c:pt idx="21">
                  <c:v>4.8049999999999997</c:v>
                </c:pt>
                <c:pt idx="22">
                  <c:v>4.4749999999999996</c:v>
                </c:pt>
                <c:pt idx="23">
                  <c:v>8.4969999999999999</c:v>
                </c:pt>
                <c:pt idx="24">
                  <c:v>9.0839999999999996</c:v>
                </c:pt>
                <c:pt idx="25">
                  <c:v>5.94</c:v>
                </c:pt>
                <c:pt idx="26">
                  <c:v>6.8120000000000003</c:v>
                </c:pt>
                <c:pt idx="27">
                  <c:v>9.0749999999999993</c:v>
                </c:pt>
                <c:pt idx="28">
                  <c:v>6.9960000000000004</c:v>
                </c:pt>
                <c:pt idx="29">
                  <c:v>6.11</c:v>
                </c:pt>
                <c:pt idx="30">
                  <c:v>8.6579999999999995</c:v>
                </c:pt>
                <c:pt idx="31">
                  <c:v>5.35</c:v>
                </c:pt>
                <c:pt idx="32">
                  <c:v>6.7450000000000001</c:v>
                </c:pt>
                <c:pt idx="33">
                  <c:v>5.1020000000000003</c:v>
                </c:pt>
                <c:pt idx="34">
                  <c:v>5.0019999999999998</c:v>
                </c:pt>
                <c:pt idx="35">
                  <c:v>8.8979999999999997</c:v>
                </c:pt>
                <c:pt idx="36">
                  <c:v>7.5030000000000001</c:v>
                </c:pt>
                <c:pt idx="37">
                  <c:v>9.2970000000000006</c:v>
                </c:pt>
                <c:pt idx="38">
                  <c:v>9.2959999999999994</c:v>
                </c:pt>
                <c:pt idx="39">
                  <c:v>6.83</c:v>
                </c:pt>
                <c:pt idx="40">
                  <c:v>8.3109999999999999</c:v>
                </c:pt>
                <c:pt idx="41">
                  <c:v>4.2869999999999999</c:v>
                </c:pt>
                <c:pt idx="42">
                  <c:v>5.6029999999999998</c:v>
                </c:pt>
                <c:pt idx="43">
                  <c:v>4.1059999465942383</c:v>
                </c:pt>
                <c:pt idx="44">
                  <c:v>3.6359999179840088</c:v>
                </c:pt>
                <c:pt idx="45">
                  <c:v>8.7889995574951172</c:v>
                </c:pt>
                <c:pt idx="46">
                  <c:v>6.4660000801086426</c:v>
                </c:pt>
                <c:pt idx="47">
                  <c:v>8.2589998245239258</c:v>
                </c:pt>
                <c:pt idx="48">
                  <c:v>5.7610000000000001</c:v>
                </c:pt>
                <c:pt idx="49">
                  <c:v>9.4409999847412109</c:v>
                </c:pt>
                <c:pt idx="50">
                  <c:v>9.444000244140625</c:v>
                </c:pt>
                <c:pt idx="51">
                  <c:v>7.5770001411437988</c:v>
                </c:pt>
                <c:pt idx="52">
                  <c:v>4.4660000000000002</c:v>
                </c:pt>
                <c:pt idx="53">
                  <c:v>7.101</c:v>
                </c:pt>
                <c:pt idx="54">
                  <c:v>6.2039999999999997</c:v>
                </c:pt>
                <c:pt idx="55">
                  <c:v>4.5720000000000001</c:v>
                </c:pt>
                <c:pt idx="56">
                  <c:v>3.9220000000000002</c:v>
                </c:pt>
                <c:pt idx="57">
                  <c:v>6.2880000000000003</c:v>
                </c:pt>
                <c:pt idx="58">
                  <c:v>9.4339999999999993</c:v>
                </c:pt>
                <c:pt idx="59">
                  <c:v>9.4309999999999992</c:v>
                </c:pt>
                <c:pt idx="60">
                  <c:v>6.7990000000000004</c:v>
                </c:pt>
                <c:pt idx="61">
                  <c:v>8.3510000000000009</c:v>
                </c:pt>
                <c:pt idx="62">
                  <c:v>6.9240000000000004</c:v>
                </c:pt>
                <c:pt idx="63">
                  <c:v>4.819</c:v>
                </c:pt>
                <c:pt idx="64">
                  <c:v>4.0780000000000003</c:v>
                </c:pt>
                <c:pt idx="65">
                  <c:v>4.766</c:v>
                </c:pt>
                <c:pt idx="66">
                  <c:v>5.0060000000000002</c:v>
                </c:pt>
                <c:pt idx="67">
                  <c:v>4.1219999999999999</c:v>
                </c:pt>
                <c:pt idx="68">
                  <c:v>4.093</c:v>
                </c:pt>
                <c:pt idx="69">
                  <c:v>3.53</c:v>
                </c:pt>
                <c:pt idx="70">
                  <c:v>4.32</c:v>
                </c:pt>
                <c:pt idx="71">
                  <c:v>7.89</c:v>
                </c:pt>
                <c:pt idx="72">
                  <c:v>9.4730000000000008</c:v>
                </c:pt>
                <c:pt idx="73">
                  <c:v>4.6609999999999996</c:v>
                </c:pt>
                <c:pt idx="74">
                  <c:v>5.4359999999999999</c:v>
                </c:pt>
                <c:pt idx="75">
                  <c:v>9.4969999999999999</c:v>
                </c:pt>
                <c:pt idx="76">
                  <c:v>5.5419999999999998</c:v>
                </c:pt>
                <c:pt idx="77">
                  <c:v>5.2759999999999998</c:v>
                </c:pt>
                <c:pt idx="78">
                  <c:v>6.7320000000000002</c:v>
                </c:pt>
                <c:pt idx="79">
                  <c:v>4.08</c:v>
                </c:pt>
                <c:pt idx="80">
                  <c:v>9.4920000000000009</c:v>
                </c:pt>
                <c:pt idx="81">
                  <c:v>5.91</c:v>
                </c:pt>
                <c:pt idx="82">
                  <c:v>9.4640000000000004</c:v>
                </c:pt>
                <c:pt idx="83">
                  <c:v>9.4949999999999992</c:v>
                </c:pt>
                <c:pt idx="84">
                  <c:v>4.625</c:v>
                </c:pt>
                <c:pt idx="85">
                  <c:v>9.4909999999999997</c:v>
                </c:pt>
                <c:pt idx="86">
                  <c:v>9.4689999999999994</c:v>
                </c:pt>
                <c:pt idx="87">
                  <c:v>9.4939999999999998</c:v>
                </c:pt>
                <c:pt idx="88">
                  <c:v>4.7389999999999999</c:v>
                </c:pt>
                <c:pt idx="89">
                  <c:v>4.6870000000000003</c:v>
                </c:pt>
                <c:pt idx="90">
                  <c:v>4.5010000000000003</c:v>
                </c:pt>
                <c:pt idx="91">
                  <c:v>4.2930000000000001</c:v>
                </c:pt>
                <c:pt idx="92">
                  <c:v>8.1769999999999996</c:v>
                </c:pt>
                <c:pt idx="93">
                  <c:v>4.7519999999999998</c:v>
                </c:pt>
                <c:pt idx="94">
                  <c:v>7.7930000000000001</c:v>
                </c:pt>
                <c:pt idx="95">
                  <c:v>9.0120000000000005</c:v>
                </c:pt>
                <c:pt idx="96">
                  <c:v>9.4949999999999992</c:v>
                </c:pt>
                <c:pt idx="97">
                  <c:v>9.4939999999999998</c:v>
                </c:pt>
                <c:pt idx="98">
                  <c:v>9.48</c:v>
                </c:pt>
                <c:pt idx="99">
                  <c:v>9.4030000000000005</c:v>
                </c:pt>
                <c:pt idx="100">
                  <c:v>4.1950000000000003</c:v>
                </c:pt>
                <c:pt idx="101">
                  <c:v>5.2539999999999996</c:v>
                </c:pt>
                <c:pt idx="102">
                  <c:v>7.3319999999999999</c:v>
                </c:pt>
                <c:pt idx="103">
                  <c:v>5.766</c:v>
                </c:pt>
                <c:pt idx="104">
                  <c:v>3.5910000000000002</c:v>
                </c:pt>
                <c:pt idx="105">
                  <c:v>7.3129999999999997</c:v>
                </c:pt>
                <c:pt idx="106">
                  <c:v>9.1579999999999995</c:v>
                </c:pt>
                <c:pt idx="107">
                  <c:v>9.4939999999999998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70624"/>
        <c:axId val="133801088"/>
      </c:scatterChart>
      <c:valAx>
        <c:axId val="133770624"/>
        <c:scaling>
          <c:orientation val="minMax"/>
          <c:max val="43870"/>
          <c:min val="40544"/>
        </c:scaling>
        <c:delete val="0"/>
        <c:axPos val="b"/>
        <c:numFmt formatCode="[$-409]mmmm\-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3801088"/>
        <c:crosses val="autoZero"/>
        <c:crossBetween val="midCat"/>
        <c:majorUnit val="90"/>
      </c:valAx>
      <c:valAx>
        <c:axId val="133801088"/>
        <c:scaling>
          <c:orientation val="minMax"/>
          <c:max val="10"/>
          <c:min val="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337706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0.19167</cdr:x>
      <cdr:y>0.02308</cdr:y>
    </cdr:from>
    <cdr:to>
      <cdr:x>0.85925</cdr:x>
      <cdr:y>0.07148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152400"/>
          <a:ext cx="6104408" cy="31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Brentwood Pump Station </a:t>
          </a:r>
          <a:r>
            <a:rPr lang="en-US" sz="1600" b="1" i="1" dirty="0" smtClean="0"/>
            <a:t>Maximum</a:t>
          </a:r>
          <a:r>
            <a:rPr lang="en-US" sz="1600" b="1" dirty="0" smtClean="0"/>
            <a:t> Daily Flow by Month 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5F1C8-C6E3-4EC5-8B70-5D09D46FFDA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945DD-85DC-46EE-A779-A7A0390D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2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5DD-85DC-46EE-A779-A7A0390D00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3E89-B4DF-4579-96EB-DE0114055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2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3E89-B4DF-4579-96EB-DE0114055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3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03E89-B4DF-4579-96EB-DE0114055B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5DD-85DC-46EE-A779-A7A0390D0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7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5DD-85DC-46EE-A779-A7A0390D0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5DD-85DC-46EE-A779-A7A0390D0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Brentwood Pump Station – </a:t>
            </a:r>
            <a:br>
              <a:rPr lang="en-US" dirty="0" smtClean="0"/>
            </a:br>
            <a:r>
              <a:rPr lang="en-US" dirty="0" smtClean="0"/>
              <a:t>Little Harpeth River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Brentwood Public Meeting, January 30, 2020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Starts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7" y="1218280"/>
            <a:ext cx="8464985" cy="4908802"/>
          </a:xfrm>
        </p:spPr>
      </p:pic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State-Wide Data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48202" cy="52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4953000"/>
            <a:ext cx="4191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181 of 242 (or 82%) of municipal WWTPs exceed their rated capacity in the event of a </a:t>
            </a:r>
            <a:r>
              <a:rPr lang="en-US" b="1" dirty="0" smtClean="0"/>
              <a:t>2-year 24-hour </a:t>
            </a:r>
            <a:r>
              <a:rPr lang="en-US" b="1" dirty="0"/>
              <a:t>storm </a:t>
            </a:r>
            <a:r>
              <a:rPr lang="en-US" b="1" dirty="0" smtClean="0"/>
              <a:t>(~3.4 </a:t>
            </a:r>
            <a:r>
              <a:rPr lang="en-US" b="1" dirty="0"/>
              <a:t>inches)</a:t>
            </a:r>
          </a:p>
        </p:txBody>
      </p:sp>
    </p:spTree>
    <p:extLst>
      <p:ext uri="{BB962C8B-B14F-4D97-AF65-F5344CB8AC3E}">
        <p14:creationId xmlns:p14="http://schemas.microsoft.com/office/powerpoint/2010/main" val="1139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Inflow and 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FF0F00"/>
              </a:buClr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Total I/I Treated:                120,000,000,000 gal/year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Average I/I Treated:                   330,000,000 gal/day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Cost to Treat I/I*: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$200,000,000/year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*Based on $1.80/1,000 gallons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I&amp;I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F0F00"/>
              </a:buClr>
            </a:pPr>
            <a:r>
              <a:rPr lang="en-US" b="1" dirty="0">
                <a:solidFill>
                  <a:srgbClr val="002060"/>
                </a:solidFill>
              </a:rPr>
              <a:t>Overflows and Releases</a:t>
            </a:r>
          </a:p>
          <a:p>
            <a:pPr lvl="1">
              <a:buClr>
                <a:srgbClr val="FF0F00"/>
              </a:buClr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Public Health hazard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Degradation </a:t>
            </a:r>
            <a:r>
              <a:rPr lang="en-US" b="1" dirty="0">
                <a:solidFill>
                  <a:srgbClr val="002060"/>
                </a:solidFill>
              </a:rPr>
              <a:t>of Receiving Waters</a:t>
            </a:r>
          </a:p>
          <a:p>
            <a:pPr lvl="1"/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Algae  Harmful Algal Blooms (HABs)</a:t>
            </a:r>
          </a:p>
          <a:p>
            <a:pPr lvl="1"/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Increasing treatment challenges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Diminishment of recreational opportunities and quality of life</a:t>
            </a:r>
          </a:p>
          <a:p>
            <a:endParaRPr lang="en-US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Higher </a:t>
            </a:r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Sewer Rates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$$$$ to pump and treat clean I&amp;I water </a:t>
            </a:r>
          </a:p>
          <a:p>
            <a:pPr lvl="1"/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H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igher maintenance costs </a:t>
            </a:r>
          </a:p>
          <a:p>
            <a:pPr lvl="1"/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H</a:t>
            </a: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igher operational costs 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Loss of </a:t>
            </a:r>
            <a:r>
              <a:rPr lang="en-US" b="1" dirty="0" smtClean="0">
                <a:solidFill>
                  <a:srgbClr val="002060"/>
                </a:solidFill>
              </a:rPr>
              <a:t>System </a:t>
            </a:r>
            <a:r>
              <a:rPr lang="en-US" b="1" dirty="0" smtClean="0">
                <a:solidFill>
                  <a:srgbClr val="002060"/>
                </a:solidFill>
              </a:rPr>
              <a:t>Capacity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Major Upgrades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LARGER AND SOONER than necessary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971800" cy="22288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7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7859" y="284153"/>
          <a:ext cx="8668282" cy="628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41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19713"/>
              </p:ext>
            </p:extLst>
          </p:nvPr>
        </p:nvGraphicFramePr>
        <p:xfrm>
          <a:off x="0" y="0"/>
          <a:ext cx="9144000" cy="660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6" y="838199"/>
            <a:ext cx="8740204" cy="52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3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Consent/Agreed Order #04-0347 Status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Issued Jointly to MWS and Brentwood in 2006</a:t>
            </a:r>
          </a:p>
          <a:p>
            <a:r>
              <a:rPr lang="en-US" b="1" dirty="0" smtClean="0"/>
              <a:t>Aggressive and successful sewer rehab effort </a:t>
            </a:r>
            <a:r>
              <a:rPr lang="en-US" dirty="0" smtClean="0"/>
              <a:t>resulted in measured reductions in RDI&amp;I in the Brentwood system:</a:t>
            </a:r>
          </a:p>
          <a:p>
            <a:pPr lvl="1"/>
            <a:r>
              <a:rPr lang="en-US" dirty="0" smtClean="0"/>
              <a:t>Aug 20, 2008:  50,000 </a:t>
            </a:r>
            <a:r>
              <a:rPr lang="en-US" dirty="0" err="1" smtClean="0"/>
              <a:t>gpd</a:t>
            </a:r>
            <a:endParaRPr lang="en-US" dirty="0" smtClean="0"/>
          </a:p>
          <a:p>
            <a:pPr lvl="1"/>
            <a:r>
              <a:rPr lang="en-US" dirty="0" smtClean="0"/>
              <a:t>May 14, 2009: 767,000 </a:t>
            </a:r>
            <a:r>
              <a:rPr lang="en-US" dirty="0" err="1" smtClean="0"/>
              <a:t>gpd</a:t>
            </a:r>
            <a:endParaRPr lang="en-US" dirty="0" smtClean="0"/>
          </a:p>
          <a:p>
            <a:pPr lvl="1"/>
            <a:r>
              <a:rPr lang="en-US" dirty="0" smtClean="0"/>
              <a:t>Dec 19, 2012: 442,000 </a:t>
            </a:r>
            <a:r>
              <a:rPr lang="en-US" smtClean="0"/>
              <a:t>gpd</a:t>
            </a:r>
            <a:endParaRPr lang="en-US" dirty="0" smtClean="0"/>
          </a:p>
          <a:p>
            <a:r>
              <a:rPr lang="en-US" dirty="0" smtClean="0"/>
              <a:t>Phase III CAP/ER submitted Sep 30, 2014</a:t>
            </a:r>
          </a:p>
          <a:p>
            <a:pPr lvl="1"/>
            <a:r>
              <a:rPr lang="en-US" dirty="0" smtClean="0"/>
              <a:t>Evaluated 4 options</a:t>
            </a:r>
          </a:p>
          <a:p>
            <a:pPr lvl="2"/>
            <a:r>
              <a:rPr lang="en-US" dirty="0" smtClean="0"/>
              <a:t>New BPS 3-MG EQ Basin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Recommended 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New Tower Park 3-MG EQ Basin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Additional Sewer Rehab @ $1.25M/year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Increased BPS Capacity to MWS (9+MGD12+MGD)  Not recommended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13, 2019 CAP/ER Compliance Update </a:t>
            </a:r>
            <a:r>
              <a:rPr lang="en-US" dirty="0" err="1" smtClean="0"/>
              <a:t>ltr</a:t>
            </a:r>
            <a:r>
              <a:rPr lang="en-US" dirty="0" smtClean="0"/>
              <a:t> to TDEC-DWR</a:t>
            </a:r>
          </a:p>
          <a:p>
            <a:pPr lvl="1"/>
            <a:r>
              <a:rPr lang="en-US" dirty="0" smtClean="0"/>
              <a:t>Requested extension of Order from 2018 </a:t>
            </a:r>
            <a:r>
              <a:rPr lang="en-US" dirty="0" smtClean="0">
                <a:sym typeface="Wingdings" panose="05000000000000000000" pitchFamily="2" charset="2"/>
              </a:rPr>
              <a:t> 2022 </a:t>
            </a:r>
            <a:r>
              <a:rPr lang="en-US" dirty="0" smtClean="0"/>
              <a:t>to complete BPS EQ Basin</a:t>
            </a:r>
          </a:p>
          <a:p>
            <a:r>
              <a:rPr lang="en-US" dirty="0" smtClean="0"/>
              <a:t>Reply </a:t>
            </a:r>
            <a:r>
              <a:rPr lang="en-US" dirty="0" smtClean="0"/>
              <a:t>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292</Words>
  <Application>Microsoft Office PowerPoint</Application>
  <PresentationFormat>On-screen Show (4:3)</PresentationFormat>
  <Paragraphs>69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 B</vt:lpstr>
      <vt:lpstr>Brentwood Pump Station –  Little Harpeth River </vt:lpstr>
      <vt:lpstr>State-Wide Data</vt:lpstr>
      <vt:lpstr>Cost of Inflow and Infiltration</vt:lpstr>
      <vt:lpstr>I&amp;I Implications</vt:lpstr>
      <vt:lpstr>PowerPoint Presentation</vt:lpstr>
      <vt:lpstr>PowerPoint Presentation</vt:lpstr>
      <vt:lpstr>PowerPoint Presentation</vt:lpstr>
      <vt:lpstr>Consent/Agreed Order #04-0347 Status</vt:lpstr>
      <vt:lpstr>Issue today</vt:lpstr>
      <vt:lpstr>Housing Starts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George Garden</cp:lastModifiedBy>
  <cp:revision>18</cp:revision>
  <dcterms:created xsi:type="dcterms:W3CDTF">2015-04-23T14:18:47Z</dcterms:created>
  <dcterms:modified xsi:type="dcterms:W3CDTF">2020-01-30T12:45:27Z</dcterms:modified>
</cp:coreProperties>
</file>