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826"/>
    <a:srgbClr val="F26C1A"/>
    <a:srgbClr val="FFCA21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D4C2-8FB0-49FA-89D6-831D97A75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3452B-F038-4354-AF5A-006D4C15A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678C4-3EA7-41E7-B7D4-266E7465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6739B-D337-4A0B-B1FF-F74C6BE9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1EC08-2DFB-4EA7-8B2E-414A2FC9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A951-D585-41FA-ABFC-AD6E99BE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F34D6-FF5B-4EEF-9BA6-13D75C1EF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3993-898C-4170-8A3E-D4BCFA46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0FC93-2DAC-44E9-8839-725C4DB2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8325-66BD-4F92-AEE2-9D196857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E0415-9CEA-4FFB-8919-8F0EE5C37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E6C12-2CBB-415A-93D5-EDFF0A04A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BB2-CE60-43B3-9318-2ED07C65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19AD-D339-4911-89FD-B521663D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7AFFE-E23A-47DD-896D-7141AB08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D85C-FD93-484C-A573-99863747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E9B2-ED92-4CF8-96CF-B4A837AF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010F-1796-44DD-9102-9D4CCA47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BA8EE-BA20-48EB-BC5F-A1E2D350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07A6D-C784-4DF4-AFE7-701FA19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74FB-E2C0-4FEB-B8FE-3E79E14E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9315-3375-423C-9C0C-B1F126773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1E0AE-BA34-4F4A-8B1C-CD125A88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2DC5-3061-4670-A30A-10B24D63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F6EE9-3842-472C-A59D-063AC91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175A-8B8F-4C3C-BB4A-696201A9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386E-1D12-4D70-BCCE-8035C8BD6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F8C73-FCA8-460C-B09F-EDCC3E927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18B22-684B-4209-B8C6-AEAB3757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087F-EB8A-465C-A90A-1D1829F8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C04B9-B99F-42E7-9455-CCD592F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3E01-9085-4134-8740-36AD2159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CD40-64F8-4108-A319-35AED3741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DFE17-6DAC-4C84-B64F-9286505F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9387B-AE75-4F41-915A-77227D3F5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A8BF-4191-4E8B-9B2B-E56326CBE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A3E3A-3919-4C7C-91EC-B2C7FC3A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4D9AC-AF83-4D9D-8861-607FA1DB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08D3C-67D6-48DE-A315-8B9F7D68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8150-953B-4D72-8BB5-4F1FFBE8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1EC26-EC5E-45E7-8831-5E2F3BC3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6656C-3B38-4B30-AE08-268A53BA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26299-B64D-4109-8FF2-D5CA05C2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5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F5BD3-FEBC-4AFF-87E2-0080B4E0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5E0C3-3961-4B61-A768-44672175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72C19-89B0-4381-9932-DFE3C649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A1C8-A7C2-4C16-81B7-4511EE63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966D-270F-4150-B8A8-57B0857E3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06CA-769F-476E-A942-11C5DDF86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F5A04-94B9-4134-9B11-0DC0B8BD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6551E-35B9-4C92-A94B-821A1BA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F22F4-3E17-4097-B53F-2D75F438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3FC9-B42C-4A4F-BE67-A81A800E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94996-4460-4D60-81E9-A0D3549DA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79697-B311-43D8-85BB-5E8A02F29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4D26F-DD0D-4ADC-9FF7-82B05FAE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B8B79-478A-4228-9598-F65DBB88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AD48-3A4E-422E-A6A8-F47607AD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27C43-61B7-4A28-80A4-68454BD8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233EC-9EA0-4AE7-A30A-DF24BDE2E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7F8AF-297D-4FD1-9185-13069258A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AF58-F936-4740-9B2F-B7B2802F3F03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5802-9D76-494A-9C25-C7E1D516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3878D-74F1-424D-9751-D1AA2CB4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1E74-1AD7-4257-AEB3-1380E9BE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0DDDF-EF43-4CBD-9F62-BC3357290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6" y="963395"/>
            <a:ext cx="6655594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 Involved Shooting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7524F763-2AEB-44D4-8EBD-C53442977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25916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Occurred on: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15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2021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61B20D4-39C0-44E7-B3A8-DFA70AC5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"/>
          <a:stretch/>
        </p:blipFill>
        <p:spPr>
          <a:xfrm>
            <a:off x="7115176" y="115194"/>
            <a:ext cx="4948226" cy="66276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FB8E6CF-61A1-4A48-ADE0-5AE823AF1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AAB0393-306B-4805-B5D5-E4FDF6984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"/>
            <a:ext cx="7924800" cy="6477000"/>
          </a:xfrm>
          <a:prstGeom prst="rect">
            <a:avLst/>
          </a:prstGeom>
          <a:ln w="25400">
            <a:solidFill>
              <a:srgbClr val="F8A826"/>
            </a:solidFill>
          </a:ln>
        </p:spPr>
      </p:pic>
    </p:spTree>
    <p:extLst>
      <p:ext uri="{BB962C8B-B14F-4D97-AF65-F5344CB8AC3E}">
        <p14:creationId xmlns:p14="http://schemas.microsoft.com/office/powerpoint/2010/main" val="244065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E70460D-19F4-4BF1-89C6-71441ADB9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89928"/>
            <a:ext cx="7886700" cy="6478144"/>
          </a:xfrm>
          <a:prstGeom prst="rect">
            <a:avLst/>
          </a:prstGeom>
          <a:ln w="25400">
            <a:solidFill>
              <a:srgbClr val="F8A826"/>
            </a:solidFill>
          </a:ln>
        </p:spPr>
      </p:pic>
    </p:spTree>
    <p:extLst>
      <p:ext uri="{BB962C8B-B14F-4D97-AF65-F5344CB8AC3E}">
        <p14:creationId xmlns:p14="http://schemas.microsoft.com/office/powerpoint/2010/main" val="394242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, caliper&#10;&#10;Description automatically generated">
            <a:extLst>
              <a:ext uri="{FF2B5EF4-FFF2-40B4-BE49-F238E27FC236}">
                <a16:creationId xmlns:a16="http://schemas.microsoft.com/office/drawing/2014/main" id="{6AB32B09-65DE-4FC0-B2E8-955E158F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920750"/>
            <a:ext cx="7524750" cy="5016500"/>
          </a:xfrm>
          <a:prstGeom prst="rect">
            <a:avLst/>
          </a:prstGeom>
          <a:ln w="12700">
            <a:solidFill>
              <a:srgbClr val="F26C1A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4513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Officer Involved Shooting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Officer Involved Shooting</dc:title>
  <dc:creator>Calabria, Heather</dc:creator>
  <cp:lastModifiedBy>Calabria, Heather</cp:lastModifiedBy>
  <cp:revision>11</cp:revision>
  <dcterms:created xsi:type="dcterms:W3CDTF">2021-04-12T17:13:45Z</dcterms:created>
  <dcterms:modified xsi:type="dcterms:W3CDTF">2021-04-15T16:12:33Z</dcterms:modified>
</cp:coreProperties>
</file>