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23"/>
  </p:notesMasterIdLst>
  <p:handoutMasterIdLst>
    <p:handoutMasterId r:id="rId24"/>
  </p:handoutMasterIdLst>
  <p:sldIdLst>
    <p:sldId id="256" r:id="rId2"/>
    <p:sldId id="273" r:id="rId3"/>
    <p:sldId id="257" r:id="rId4"/>
    <p:sldId id="265" r:id="rId5"/>
    <p:sldId id="281" r:id="rId6"/>
    <p:sldId id="284" r:id="rId7"/>
    <p:sldId id="282" r:id="rId8"/>
    <p:sldId id="274" r:id="rId9"/>
    <p:sldId id="275" r:id="rId10"/>
    <p:sldId id="283" r:id="rId11"/>
    <p:sldId id="280" r:id="rId12"/>
    <p:sldId id="286" r:id="rId13"/>
    <p:sldId id="285" r:id="rId14"/>
    <p:sldId id="287" r:id="rId15"/>
    <p:sldId id="288" r:id="rId16"/>
    <p:sldId id="278" r:id="rId17"/>
    <p:sldId id="289" r:id="rId18"/>
    <p:sldId id="290" r:id="rId19"/>
    <p:sldId id="291" r:id="rId20"/>
    <p:sldId id="260" r:id="rId21"/>
    <p:sldId id="2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80776" autoAdjust="0"/>
  </p:normalViewPr>
  <p:slideViewPr>
    <p:cSldViewPr snapToGrid="0">
      <p:cViewPr varScale="1">
        <p:scale>
          <a:sx n="93" d="100"/>
          <a:sy n="93" d="100"/>
        </p:scale>
        <p:origin x="9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building3\public$\TRRP\Workgroup%20Coordination\Flow%202026\2026-02-20_2026_hydrographs_al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building3\public$\TRRP\Workgroup%20Coordination\Flow%202026\2026-02-20_2026_hydrographs_al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building3\public$\TRRP\Workgroup%20Coordination\Flow%202026\2026-02-20_2026_hydrographs_al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building3\public$\TRRP\Workgroup%20Coordination\Flow%202026\2026-02-20_2026_hydrographs_all.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Dry</c:v>
          </c:tx>
          <c:spPr>
            <a:ln w="28575" cap="rnd">
              <a:solidFill>
                <a:schemeClr val="accent1"/>
              </a:solidFill>
              <a:round/>
            </a:ln>
            <a:effectLst/>
          </c:spPr>
          <c:marker>
            <c:symbol val="none"/>
          </c:marker>
          <c:cat>
            <c:numRef>
              <c:f>data!$B$2:$B$366</c:f>
              <c:numCache>
                <c:formatCode>yyyy\-mm\-dd</c:formatCode>
                <c:ptCount val="365"/>
                <c:pt idx="0">
                  <c:v>45931</c:v>
                </c:pt>
                <c:pt idx="1">
                  <c:v>45932</c:v>
                </c:pt>
                <c:pt idx="2">
                  <c:v>45933</c:v>
                </c:pt>
                <c:pt idx="3">
                  <c:v>45934</c:v>
                </c:pt>
                <c:pt idx="4">
                  <c:v>45935</c:v>
                </c:pt>
                <c:pt idx="5">
                  <c:v>45936</c:v>
                </c:pt>
                <c:pt idx="6">
                  <c:v>45937</c:v>
                </c:pt>
                <c:pt idx="7">
                  <c:v>45938</c:v>
                </c:pt>
                <c:pt idx="8">
                  <c:v>45939</c:v>
                </c:pt>
                <c:pt idx="9">
                  <c:v>45940</c:v>
                </c:pt>
                <c:pt idx="10">
                  <c:v>45941</c:v>
                </c:pt>
                <c:pt idx="11">
                  <c:v>45942</c:v>
                </c:pt>
                <c:pt idx="12">
                  <c:v>45943</c:v>
                </c:pt>
                <c:pt idx="13">
                  <c:v>45944</c:v>
                </c:pt>
                <c:pt idx="14">
                  <c:v>45945</c:v>
                </c:pt>
                <c:pt idx="15">
                  <c:v>45946</c:v>
                </c:pt>
                <c:pt idx="16">
                  <c:v>45947</c:v>
                </c:pt>
                <c:pt idx="17">
                  <c:v>45948</c:v>
                </c:pt>
                <c:pt idx="18">
                  <c:v>45949</c:v>
                </c:pt>
                <c:pt idx="19">
                  <c:v>45950</c:v>
                </c:pt>
                <c:pt idx="20">
                  <c:v>45951</c:v>
                </c:pt>
                <c:pt idx="21">
                  <c:v>45952</c:v>
                </c:pt>
                <c:pt idx="22">
                  <c:v>45953</c:v>
                </c:pt>
                <c:pt idx="23">
                  <c:v>45954</c:v>
                </c:pt>
                <c:pt idx="24">
                  <c:v>45955</c:v>
                </c:pt>
                <c:pt idx="25">
                  <c:v>45956</c:v>
                </c:pt>
                <c:pt idx="26">
                  <c:v>45957</c:v>
                </c:pt>
                <c:pt idx="27">
                  <c:v>45958</c:v>
                </c:pt>
                <c:pt idx="28">
                  <c:v>45959</c:v>
                </c:pt>
                <c:pt idx="29">
                  <c:v>45960</c:v>
                </c:pt>
                <c:pt idx="30">
                  <c:v>45961</c:v>
                </c:pt>
                <c:pt idx="31">
                  <c:v>45962</c:v>
                </c:pt>
                <c:pt idx="32">
                  <c:v>45963</c:v>
                </c:pt>
                <c:pt idx="33">
                  <c:v>45964</c:v>
                </c:pt>
                <c:pt idx="34">
                  <c:v>45965</c:v>
                </c:pt>
                <c:pt idx="35">
                  <c:v>45966</c:v>
                </c:pt>
                <c:pt idx="36">
                  <c:v>45967</c:v>
                </c:pt>
                <c:pt idx="37">
                  <c:v>45968</c:v>
                </c:pt>
                <c:pt idx="38">
                  <c:v>45969</c:v>
                </c:pt>
                <c:pt idx="39">
                  <c:v>45970</c:v>
                </c:pt>
                <c:pt idx="40">
                  <c:v>45971</c:v>
                </c:pt>
                <c:pt idx="41">
                  <c:v>45972</c:v>
                </c:pt>
                <c:pt idx="42">
                  <c:v>45973</c:v>
                </c:pt>
                <c:pt idx="43">
                  <c:v>45974</c:v>
                </c:pt>
                <c:pt idx="44">
                  <c:v>45975</c:v>
                </c:pt>
                <c:pt idx="45">
                  <c:v>45976</c:v>
                </c:pt>
                <c:pt idx="46">
                  <c:v>45977</c:v>
                </c:pt>
                <c:pt idx="47">
                  <c:v>45978</c:v>
                </c:pt>
                <c:pt idx="48">
                  <c:v>45979</c:v>
                </c:pt>
                <c:pt idx="49">
                  <c:v>45980</c:v>
                </c:pt>
                <c:pt idx="50">
                  <c:v>45981</c:v>
                </c:pt>
                <c:pt idx="51">
                  <c:v>45982</c:v>
                </c:pt>
                <c:pt idx="52">
                  <c:v>45983</c:v>
                </c:pt>
                <c:pt idx="53">
                  <c:v>45984</c:v>
                </c:pt>
                <c:pt idx="54">
                  <c:v>45985</c:v>
                </c:pt>
                <c:pt idx="55">
                  <c:v>45986</c:v>
                </c:pt>
                <c:pt idx="56">
                  <c:v>45987</c:v>
                </c:pt>
                <c:pt idx="57">
                  <c:v>45988</c:v>
                </c:pt>
                <c:pt idx="58">
                  <c:v>45989</c:v>
                </c:pt>
                <c:pt idx="59">
                  <c:v>45990</c:v>
                </c:pt>
                <c:pt idx="60">
                  <c:v>45991</c:v>
                </c:pt>
                <c:pt idx="61">
                  <c:v>45992</c:v>
                </c:pt>
                <c:pt idx="62">
                  <c:v>45993</c:v>
                </c:pt>
                <c:pt idx="63">
                  <c:v>45994</c:v>
                </c:pt>
                <c:pt idx="64">
                  <c:v>45995</c:v>
                </c:pt>
                <c:pt idx="65">
                  <c:v>45996</c:v>
                </c:pt>
                <c:pt idx="66">
                  <c:v>45997</c:v>
                </c:pt>
                <c:pt idx="67">
                  <c:v>45998</c:v>
                </c:pt>
                <c:pt idx="68">
                  <c:v>45999</c:v>
                </c:pt>
                <c:pt idx="69">
                  <c:v>46000</c:v>
                </c:pt>
                <c:pt idx="70">
                  <c:v>46001</c:v>
                </c:pt>
                <c:pt idx="71">
                  <c:v>46002</c:v>
                </c:pt>
                <c:pt idx="72">
                  <c:v>46003</c:v>
                </c:pt>
                <c:pt idx="73">
                  <c:v>46004</c:v>
                </c:pt>
                <c:pt idx="74">
                  <c:v>46005</c:v>
                </c:pt>
                <c:pt idx="75">
                  <c:v>46006</c:v>
                </c:pt>
                <c:pt idx="76">
                  <c:v>46007</c:v>
                </c:pt>
                <c:pt idx="77">
                  <c:v>46008</c:v>
                </c:pt>
                <c:pt idx="78">
                  <c:v>46009</c:v>
                </c:pt>
                <c:pt idx="79">
                  <c:v>46010</c:v>
                </c:pt>
                <c:pt idx="80">
                  <c:v>46011</c:v>
                </c:pt>
                <c:pt idx="81">
                  <c:v>46012</c:v>
                </c:pt>
                <c:pt idx="82">
                  <c:v>46013</c:v>
                </c:pt>
                <c:pt idx="83">
                  <c:v>46014</c:v>
                </c:pt>
                <c:pt idx="84">
                  <c:v>46015</c:v>
                </c:pt>
                <c:pt idx="85">
                  <c:v>46016</c:v>
                </c:pt>
                <c:pt idx="86">
                  <c:v>46017</c:v>
                </c:pt>
                <c:pt idx="87">
                  <c:v>46018</c:v>
                </c:pt>
                <c:pt idx="88">
                  <c:v>46019</c:v>
                </c:pt>
                <c:pt idx="89">
                  <c:v>46020</c:v>
                </c:pt>
                <c:pt idx="90">
                  <c:v>46021</c:v>
                </c:pt>
                <c:pt idx="91">
                  <c:v>46022</c:v>
                </c:pt>
                <c:pt idx="92">
                  <c:v>46023</c:v>
                </c:pt>
                <c:pt idx="93">
                  <c:v>46024</c:v>
                </c:pt>
                <c:pt idx="94">
                  <c:v>46025</c:v>
                </c:pt>
                <c:pt idx="95">
                  <c:v>46026</c:v>
                </c:pt>
                <c:pt idx="96">
                  <c:v>46027</c:v>
                </c:pt>
                <c:pt idx="97">
                  <c:v>46028</c:v>
                </c:pt>
                <c:pt idx="98">
                  <c:v>46029</c:v>
                </c:pt>
                <c:pt idx="99">
                  <c:v>46030</c:v>
                </c:pt>
                <c:pt idx="100">
                  <c:v>46031</c:v>
                </c:pt>
                <c:pt idx="101">
                  <c:v>46032</c:v>
                </c:pt>
                <c:pt idx="102">
                  <c:v>46033</c:v>
                </c:pt>
                <c:pt idx="103">
                  <c:v>46034</c:v>
                </c:pt>
                <c:pt idx="104">
                  <c:v>46035</c:v>
                </c:pt>
                <c:pt idx="105">
                  <c:v>46036</c:v>
                </c:pt>
                <c:pt idx="106">
                  <c:v>46037</c:v>
                </c:pt>
                <c:pt idx="107">
                  <c:v>46038</c:v>
                </c:pt>
                <c:pt idx="108">
                  <c:v>46039</c:v>
                </c:pt>
                <c:pt idx="109">
                  <c:v>46040</c:v>
                </c:pt>
                <c:pt idx="110">
                  <c:v>46041</c:v>
                </c:pt>
                <c:pt idx="111">
                  <c:v>46042</c:v>
                </c:pt>
                <c:pt idx="112">
                  <c:v>46043</c:v>
                </c:pt>
                <c:pt idx="113">
                  <c:v>46044</c:v>
                </c:pt>
                <c:pt idx="114">
                  <c:v>46045</c:v>
                </c:pt>
                <c:pt idx="115">
                  <c:v>46046</c:v>
                </c:pt>
                <c:pt idx="116">
                  <c:v>46047</c:v>
                </c:pt>
                <c:pt idx="117">
                  <c:v>46048</c:v>
                </c:pt>
                <c:pt idx="118">
                  <c:v>46049</c:v>
                </c:pt>
                <c:pt idx="119">
                  <c:v>46050</c:v>
                </c:pt>
                <c:pt idx="120">
                  <c:v>46051</c:v>
                </c:pt>
                <c:pt idx="121">
                  <c:v>46052</c:v>
                </c:pt>
                <c:pt idx="122">
                  <c:v>46053</c:v>
                </c:pt>
                <c:pt idx="123">
                  <c:v>46054</c:v>
                </c:pt>
                <c:pt idx="124">
                  <c:v>46055</c:v>
                </c:pt>
                <c:pt idx="125">
                  <c:v>46056</c:v>
                </c:pt>
                <c:pt idx="126">
                  <c:v>46057</c:v>
                </c:pt>
                <c:pt idx="127">
                  <c:v>46058</c:v>
                </c:pt>
                <c:pt idx="128">
                  <c:v>46059</c:v>
                </c:pt>
                <c:pt idx="129">
                  <c:v>46060</c:v>
                </c:pt>
                <c:pt idx="130">
                  <c:v>46061</c:v>
                </c:pt>
                <c:pt idx="131">
                  <c:v>46062</c:v>
                </c:pt>
                <c:pt idx="132">
                  <c:v>46063</c:v>
                </c:pt>
                <c:pt idx="133">
                  <c:v>46064</c:v>
                </c:pt>
                <c:pt idx="134">
                  <c:v>46065</c:v>
                </c:pt>
                <c:pt idx="135">
                  <c:v>46066</c:v>
                </c:pt>
                <c:pt idx="136">
                  <c:v>46067</c:v>
                </c:pt>
                <c:pt idx="137">
                  <c:v>46068</c:v>
                </c:pt>
                <c:pt idx="138">
                  <c:v>46069</c:v>
                </c:pt>
                <c:pt idx="139">
                  <c:v>46070</c:v>
                </c:pt>
                <c:pt idx="140">
                  <c:v>46071</c:v>
                </c:pt>
                <c:pt idx="141">
                  <c:v>46072</c:v>
                </c:pt>
                <c:pt idx="142">
                  <c:v>46073</c:v>
                </c:pt>
                <c:pt idx="143">
                  <c:v>46074</c:v>
                </c:pt>
                <c:pt idx="144">
                  <c:v>46075</c:v>
                </c:pt>
                <c:pt idx="145">
                  <c:v>46076</c:v>
                </c:pt>
                <c:pt idx="146">
                  <c:v>46077</c:v>
                </c:pt>
                <c:pt idx="147">
                  <c:v>46078</c:v>
                </c:pt>
                <c:pt idx="148">
                  <c:v>46079</c:v>
                </c:pt>
                <c:pt idx="149">
                  <c:v>46080</c:v>
                </c:pt>
                <c:pt idx="150">
                  <c:v>46081</c:v>
                </c:pt>
                <c:pt idx="151">
                  <c:v>46082</c:v>
                </c:pt>
                <c:pt idx="152">
                  <c:v>46083</c:v>
                </c:pt>
                <c:pt idx="153">
                  <c:v>46084</c:v>
                </c:pt>
                <c:pt idx="154">
                  <c:v>46085</c:v>
                </c:pt>
                <c:pt idx="155">
                  <c:v>46086</c:v>
                </c:pt>
                <c:pt idx="156">
                  <c:v>46087</c:v>
                </c:pt>
                <c:pt idx="157">
                  <c:v>46088</c:v>
                </c:pt>
                <c:pt idx="158">
                  <c:v>46089</c:v>
                </c:pt>
                <c:pt idx="159">
                  <c:v>46090</c:v>
                </c:pt>
                <c:pt idx="160">
                  <c:v>46091</c:v>
                </c:pt>
                <c:pt idx="161">
                  <c:v>46092</c:v>
                </c:pt>
                <c:pt idx="162">
                  <c:v>46093</c:v>
                </c:pt>
                <c:pt idx="163">
                  <c:v>46094</c:v>
                </c:pt>
                <c:pt idx="164">
                  <c:v>46095</c:v>
                </c:pt>
                <c:pt idx="165">
                  <c:v>46096</c:v>
                </c:pt>
                <c:pt idx="166">
                  <c:v>46097</c:v>
                </c:pt>
                <c:pt idx="167">
                  <c:v>46098</c:v>
                </c:pt>
                <c:pt idx="168">
                  <c:v>46099</c:v>
                </c:pt>
                <c:pt idx="169">
                  <c:v>46100</c:v>
                </c:pt>
                <c:pt idx="170">
                  <c:v>46101</c:v>
                </c:pt>
                <c:pt idx="171">
                  <c:v>46102</c:v>
                </c:pt>
                <c:pt idx="172">
                  <c:v>46103</c:v>
                </c:pt>
                <c:pt idx="173">
                  <c:v>46104</c:v>
                </c:pt>
                <c:pt idx="174">
                  <c:v>46105</c:v>
                </c:pt>
                <c:pt idx="175">
                  <c:v>46106</c:v>
                </c:pt>
                <c:pt idx="176">
                  <c:v>46107</c:v>
                </c:pt>
                <c:pt idx="177">
                  <c:v>46108</c:v>
                </c:pt>
                <c:pt idx="178">
                  <c:v>46109</c:v>
                </c:pt>
                <c:pt idx="179">
                  <c:v>46110</c:v>
                </c:pt>
                <c:pt idx="180">
                  <c:v>46111</c:v>
                </c:pt>
                <c:pt idx="181">
                  <c:v>46112</c:v>
                </c:pt>
                <c:pt idx="182">
                  <c:v>46113</c:v>
                </c:pt>
                <c:pt idx="183">
                  <c:v>46114</c:v>
                </c:pt>
                <c:pt idx="184">
                  <c:v>46115</c:v>
                </c:pt>
                <c:pt idx="185">
                  <c:v>46116</c:v>
                </c:pt>
                <c:pt idx="186">
                  <c:v>46117</c:v>
                </c:pt>
                <c:pt idx="187">
                  <c:v>46118</c:v>
                </c:pt>
                <c:pt idx="188">
                  <c:v>46119</c:v>
                </c:pt>
                <c:pt idx="189">
                  <c:v>46120</c:v>
                </c:pt>
                <c:pt idx="190">
                  <c:v>46121</c:v>
                </c:pt>
                <c:pt idx="191">
                  <c:v>46122</c:v>
                </c:pt>
                <c:pt idx="192">
                  <c:v>46123</c:v>
                </c:pt>
                <c:pt idx="193">
                  <c:v>46124</c:v>
                </c:pt>
                <c:pt idx="194">
                  <c:v>46125</c:v>
                </c:pt>
                <c:pt idx="195">
                  <c:v>46126</c:v>
                </c:pt>
                <c:pt idx="196">
                  <c:v>46127</c:v>
                </c:pt>
                <c:pt idx="197">
                  <c:v>46128</c:v>
                </c:pt>
                <c:pt idx="198">
                  <c:v>46129</c:v>
                </c:pt>
                <c:pt idx="199">
                  <c:v>46130</c:v>
                </c:pt>
                <c:pt idx="200">
                  <c:v>46131</c:v>
                </c:pt>
                <c:pt idx="201">
                  <c:v>46132</c:v>
                </c:pt>
                <c:pt idx="202">
                  <c:v>46133</c:v>
                </c:pt>
                <c:pt idx="203">
                  <c:v>46134</c:v>
                </c:pt>
                <c:pt idx="204">
                  <c:v>46135</c:v>
                </c:pt>
                <c:pt idx="205">
                  <c:v>46136</c:v>
                </c:pt>
                <c:pt idx="206">
                  <c:v>46137</c:v>
                </c:pt>
                <c:pt idx="207">
                  <c:v>46138</c:v>
                </c:pt>
                <c:pt idx="208">
                  <c:v>46139</c:v>
                </c:pt>
                <c:pt idx="209">
                  <c:v>46140</c:v>
                </c:pt>
                <c:pt idx="210">
                  <c:v>46141</c:v>
                </c:pt>
                <c:pt idx="211">
                  <c:v>46142</c:v>
                </c:pt>
                <c:pt idx="212">
                  <c:v>46143</c:v>
                </c:pt>
                <c:pt idx="213">
                  <c:v>46144</c:v>
                </c:pt>
                <c:pt idx="214">
                  <c:v>46145</c:v>
                </c:pt>
                <c:pt idx="215">
                  <c:v>46146</c:v>
                </c:pt>
                <c:pt idx="216">
                  <c:v>46147</c:v>
                </c:pt>
                <c:pt idx="217">
                  <c:v>46148</c:v>
                </c:pt>
                <c:pt idx="218">
                  <c:v>46149</c:v>
                </c:pt>
                <c:pt idx="219">
                  <c:v>46150</c:v>
                </c:pt>
                <c:pt idx="220">
                  <c:v>46151</c:v>
                </c:pt>
                <c:pt idx="221">
                  <c:v>46152</c:v>
                </c:pt>
                <c:pt idx="222">
                  <c:v>46153</c:v>
                </c:pt>
                <c:pt idx="223">
                  <c:v>46154</c:v>
                </c:pt>
                <c:pt idx="224">
                  <c:v>46155</c:v>
                </c:pt>
                <c:pt idx="225">
                  <c:v>46156</c:v>
                </c:pt>
                <c:pt idx="226">
                  <c:v>46157</c:v>
                </c:pt>
                <c:pt idx="227">
                  <c:v>46158</c:v>
                </c:pt>
                <c:pt idx="228">
                  <c:v>46159</c:v>
                </c:pt>
                <c:pt idx="229">
                  <c:v>46160</c:v>
                </c:pt>
                <c:pt idx="230">
                  <c:v>46161</c:v>
                </c:pt>
                <c:pt idx="231">
                  <c:v>46162</c:v>
                </c:pt>
                <c:pt idx="232">
                  <c:v>46163</c:v>
                </c:pt>
                <c:pt idx="233">
                  <c:v>46164</c:v>
                </c:pt>
                <c:pt idx="234">
                  <c:v>46165</c:v>
                </c:pt>
                <c:pt idx="235">
                  <c:v>46166</c:v>
                </c:pt>
                <c:pt idx="236">
                  <c:v>46167</c:v>
                </c:pt>
                <c:pt idx="237">
                  <c:v>46168</c:v>
                </c:pt>
                <c:pt idx="238">
                  <c:v>46169</c:v>
                </c:pt>
                <c:pt idx="239">
                  <c:v>46170</c:v>
                </c:pt>
                <c:pt idx="240">
                  <c:v>46171</c:v>
                </c:pt>
                <c:pt idx="241">
                  <c:v>46172</c:v>
                </c:pt>
                <c:pt idx="242">
                  <c:v>46173</c:v>
                </c:pt>
                <c:pt idx="243">
                  <c:v>46174</c:v>
                </c:pt>
                <c:pt idx="244">
                  <c:v>46175</c:v>
                </c:pt>
                <c:pt idx="245">
                  <c:v>46176</c:v>
                </c:pt>
                <c:pt idx="246">
                  <c:v>46177</c:v>
                </c:pt>
                <c:pt idx="247">
                  <c:v>46178</c:v>
                </c:pt>
                <c:pt idx="248">
                  <c:v>46179</c:v>
                </c:pt>
                <c:pt idx="249">
                  <c:v>46180</c:v>
                </c:pt>
                <c:pt idx="250">
                  <c:v>46181</c:v>
                </c:pt>
                <c:pt idx="251">
                  <c:v>46182</c:v>
                </c:pt>
                <c:pt idx="252">
                  <c:v>46183</c:v>
                </c:pt>
                <c:pt idx="253">
                  <c:v>46184</c:v>
                </c:pt>
                <c:pt idx="254">
                  <c:v>46185</c:v>
                </c:pt>
                <c:pt idx="255">
                  <c:v>46186</c:v>
                </c:pt>
                <c:pt idx="256">
                  <c:v>46187</c:v>
                </c:pt>
                <c:pt idx="257">
                  <c:v>46188</c:v>
                </c:pt>
                <c:pt idx="258">
                  <c:v>46189</c:v>
                </c:pt>
                <c:pt idx="259">
                  <c:v>46190</c:v>
                </c:pt>
                <c:pt idx="260">
                  <c:v>46191</c:v>
                </c:pt>
                <c:pt idx="261">
                  <c:v>46192</c:v>
                </c:pt>
                <c:pt idx="262">
                  <c:v>46193</c:v>
                </c:pt>
                <c:pt idx="263">
                  <c:v>46194</c:v>
                </c:pt>
                <c:pt idx="264">
                  <c:v>46195</c:v>
                </c:pt>
                <c:pt idx="265">
                  <c:v>46196</c:v>
                </c:pt>
                <c:pt idx="266">
                  <c:v>46197</c:v>
                </c:pt>
                <c:pt idx="267">
                  <c:v>46198</c:v>
                </c:pt>
                <c:pt idx="268">
                  <c:v>46199</c:v>
                </c:pt>
                <c:pt idx="269">
                  <c:v>46200</c:v>
                </c:pt>
                <c:pt idx="270">
                  <c:v>46201</c:v>
                </c:pt>
                <c:pt idx="271">
                  <c:v>46202</c:v>
                </c:pt>
                <c:pt idx="272">
                  <c:v>46203</c:v>
                </c:pt>
                <c:pt idx="273">
                  <c:v>46204</c:v>
                </c:pt>
                <c:pt idx="274">
                  <c:v>46205</c:v>
                </c:pt>
                <c:pt idx="275">
                  <c:v>46206</c:v>
                </c:pt>
                <c:pt idx="276">
                  <c:v>46207</c:v>
                </c:pt>
                <c:pt idx="277">
                  <c:v>46208</c:v>
                </c:pt>
                <c:pt idx="278">
                  <c:v>46209</c:v>
                </c:pt>
                <c:pt idx="279">
                  <c:v>46210</c:v>
                </c:pt>
                <c:pt idx="280">
                  <c:v>46211</c:v>
                </c:pt>
                <c:pt idx="281">
                  <c:v>46212</c:v>
                </c:pt>
                <c:pt idx="282">
                  <c:v>46213</c:v>
                </c:pt>
                <c:pt idx="283">
                  <c:v>46214</c:v>
                </c:pt>
                <c:pt idx="284">
                  <c:v>46215</c:v>
                </c:pt>
                <c:pt idx="285">
                  <c:v>46216</c:v>
                </c:pt>
                <c:pt idx="286">
                  <c:v>46217</c:v>
                </c:pt>
                <c:pt idx="287">
                  <c:v>46218</c:v>
                </c:pt>
                <c:pt idx="288">
                  <c:v>46219</c:v>
                </c:pt>
                <c:pt idx="289">
                  <c:v>46220</c:v>
                </c:pt>
                <c:pt idx="290">
                  <c:v>46221</c:v>
                </c:pt>
                <c:pt idx="291">
                  <c:v>46222</c:v>
                </c:pt>
                <c:pt idx="292">
                  <c:v>46223</c:v>
                </c:pt>
                <c:pt idx="293">
                  <c:v>46224</c:v>
                </c:pt>
                <c:pt idx="294">
                  <c:v>46225</c:v>
                </c:pt>
                <c:pt idx="295">
                  <c:v>46226</c:v>
                </c:pt>
                <c:pt idx="296">
                  <c:v>46227</c:v>
                </c:pt>
                <c:pt idx="297">
                  <c:v>46228</c:v>
                </c:pt>
                <c:pt idx="298">
                  <c:v>46229</c:v>
                </c:pt>
                <c:pt idx="299">
                  <c:v>46230</c:v>
                </c:pt>
                <c:pt idx="300">
                  <c:v>46231</c:v>
                </c:pt>
                <c:pt idx="301">
                  <c:v>46232</c:v>
                </c:pt>
                <c:pt idx="302">
                  <c:v>46233</c:v>
                </c:pt>
                <c:pt idx="303">
                  <c:v>46234</c:v>
                </c:pt>
                <c:pt idx="304">
                  <c:v>46235</c:v>
                </c:pt>
                <c:pt idx="305">
                  <c:v>46236</c:v>
                </c:pt>
                <c:pt idx="306">
                  <c:v>46237</c:v>
                </c:pt>
                <c:pt idx="307">
                  <c:v>46238</c:v>
                </c:pt>
                <c:pt idx="308">
                  <c:v>46239</c:v>
                </c:pt>
                <c:pt idx="309">
                  <c:v>46240</c:v>
                </c:pt>
                <c:pt idx="310">
                  <c:v>46241</c:v>
                </c:pt>
                <c:pt idx="311">
                  <c:v>46242</c:v>
                </c:pt>
                <c:pt idx="312">
                  <c:v>46243</c:v>
                </c:pt>
                <c:pt idx="313">
                  <c:v>46244</c:v>
                </c:pt>
                <c:pt idx="314">
                  <c:v>46245</c:v>
                </c:pt>
                <c:pt idx="315">
                  <c:v>46246</c:v>
                </c:pt>
                <c:pt idx="316">
                  <c:v>46247</c:v>
                </c:pt>
                <c:pt idx="317">
                  <c:v>46248</c:v>
                </c:pt>
                <c:pt idx="318">
                  <c:v>46249</c:v>
                </c:pt>
                <c:pt idx="319">
                  <c:v>46250</c:v>
                </c:pt>
                <c:pt idx="320">
                  <c:v>46251</c:v>
                </c:pt>
                <c:pt idx="321">
                  <c:v>46252</c:v>
                </c:pt>
                <c:pt idx="322">
                  <c:v>46253</c:v>
                </c:pt>
                <c:pt idx="323">
                  <c:v>46254</c:v>
                </c:pt>
                <c:pt idx="324">
                  <c:v>46255</c:v>
                </c:pt>
                <c:pt idx="325">
                  <c:v>46256</c:v>
                </c:pt>
                <c:pt idx="326">
                  <c:v>46257</c:v>
                </c:pt>
                <c:pt idx="327">
                  <c:v>46258</c:v>
                </c:pt>
                <c:pt idx="328">
                  <c:v>46259</c:v>
                </c:pt>
                <c:pt idx="329">
                  <c:v>46260</c:v>
                </c:pt>
                <c:pt idx="330">
                  <c:v>46261</c:v>
                </c:pt>
                <c:pt idx="331">
                  <c:v>46262</c:v>
                </c:pt>
                <c:pt idx="332">
                  <c:v>46263</c:v>
                </c:pt>
                <c:pt idx="333">
                  <c:v>46264</c:v>
                </c:pt>
                <c:pt idx="334">
                  <c:v>46265</c:v>
                </c:pt>
                <c:pt idx="335">
                  <c:v>46266</c:v>
                </c:pt>
                <c:pt idx="336">
                  <c:v>46267</c:v>
                </c:pt>
                <c:pt idx="337">
                  <c:v>46268</c:v>
                </c:pt>
                <c:pt idx="338">
                  <c:v>46269</c:v>
                </c:pt>
                <c:pt idx="339">
                  <c:v>46270</c:v>
                </c:pt>
                <c:pt idx="340">
                  <c:v>46271</c:v>
                </c:pt>
                <c:pt idx="341">
                  <c:v>46272</c:v>
                </c:pt>
                <c:pt idx="342">
                  <c:v>46273</c:v>
                </c:pt>
                <c:pt idx="343">
                  <c:v>46274</c:v>
                </c:pt>
                <c:pt idx="344">
                  <c:v>46275</c:v>
                </c:pt>
                <c:pt idx="345">
                  <c:v>46276</c:v>
                </c:pt>
                <c:pt idx="346">
                  <c:v>46277</c:v>
                </c:pt>
                <c:pt idx="347">
                  <c:v>46278</c:v>
                </c:pt>
                <c:pt idx="348">
                  <c:v>46279</c:v>
                </c:pt>
                <c:pt idx="349">
                  <c:v>46280</c:v>
                </c:pt>
                <c:pt idx="350">
                  <c:v>46281</c:v>
                </c:pt>
                <c:pt idx="351">
                  <c:v>46282</c:v>
                </c:pt>
                <c:pt idx="352">
                  <c:v>46283</c:v>
                </c:pt>
                <c:pt idx="353">
                  <c:v>46284</c:v>
                </c:pt>
                <c:pt idx="354">
                  <c:v>46285</c:v>
                </c:pt>
                <c:pt idx="355">
                  <c:v>46286</c:v>
                </c:pt>
                <c:pt idx="356">
                  <c:v>46287</c:v>
                </c:pt>
                <c:pt idx="357">
                  <c:v>46288</c:v>
                </c:pt>
                <c:pt idx="358">
                  <c:v>46289</c:v>
                </c:pt>
                <c:pt idx="359">
                  <c:v>46290</c:v>
                </c:pt>
                <c:pt idx="360">
                  <c:v>46291</c:v>
                </c:pt>
                <c:pt idx="361">
                  <c:v>46292</c:v>
                </c:pt>
                <c:pt idx="362">
                  <c:v>46293</c:v>
                </c:pt>
                <c:pt idx="363">
                  <c:v>46294</c:v>
                </c:pt>
                <c:pt idx="364">
                  <c:v>46295</c:v>
                </c:pt>
              </c:numCache>
            </c:numRef>
          </c:cat>
          <c:val>
            <c:numRef>
              <c:f>data!$O$2:$O$366</c:f>
              <c:numCache>
                <c:formatCode>#,##0_);\(#,##0\)</c:formatCode>
                <c:ptCount val="365"/>
                <c:pt idx="0">
                  <c:v>450</c:v>
                </c:pt>
                <c:pt idx="1">
                  <c:v>450</c:v>
                </c:pt>
                <c:pt idx="2">
                  <c:v>450</c:v>
                </c:pt>
                <c:pt idx="3">
                  <c:v>450</c:v>
                </c:pt>
                <c:pt idx="4">
                  <c:v>450</c:v>
                </c:pt>
                <c:pt idx="5">
                  <c:v>450</c:v>
                </c:pt>
                <c:pt idx="6">
                  <c:v>450</c:v>
                </c:pt>
                <c:pt idx="7">
                  <c:v>450</c:v>
                </c:pt>
                <c:pt idx="8">
                  <c:v>450</c:v>
                </c:pt>
                <c:pt idx="9">
                  <c:v>450</c:v>
                </c:pt>
                <c:pt idx="10">
                  <c:v>450</c:v>
                </c:pt>
                <c:pt idx="11">
                  <c:v>450</c:v>
                </c:pt>
                <c:pt idx="12">
                  <c:v>450</c:v>
                </c:pt>
                <c:pt idx="13">
                  <c:v>450</c:v>
                </c:pt>
                <c:pt idx="14">
                  <c:v>450</c:v>
                </c:pt>
                <c:pt idx="15">
                  <c:v>300</c:v>
                </c:pt>
                <c:pt idx="16">
                  <c:v>300</c:v>
                </c:pt>
                <c:pt idx="17">
                  <c:v>300</c:v>
                </c:pt>
                <c:pt idx="18">
                  <c:v>300</c:v>
                </c:pt>
                <c:pt idx="19">
                  <c:v>300</c:v>
                </c:pt>
                <c:pt idx="20">
                  <c:v>300</c:v>
                </c:pt>
                <c:pt idx="21">
                  <c:v>300</c:v>
                </c:pt>
                <c:pt idx="22">
                  <c:v>300</c:v>
                </c:pt>
                <c:pt idx="23">
                  <c:v>300</c:v>
                </c:pt>
                <c:pt idx="24">
                  <c:v>300</c:v>
                </c:pt>
                <c:pt idx="25">
                  <c:v>300</c:v>
                </c:pt>
                <c:pt idx="26">
                  <c:v>300</c:v>
                </c:pt>
                <c:pt idx="27">
                  <c:v>300</c:v>
                </c:pt>
                <c:pt idx="28">
                  <c:v>300</c:v>
                </c:pt>
                <c:pt idx="29">
                  <c:v>300</c:v>
                </c:pt>
                <c:pt idx="30">
                  <c:v>300</c:v>
                </c:pt>
                <c:pt idx="31">
                  <c:v>300</c:v>
                </c:pt>
                <c:pt idx="32">
                  <c:v>300</c:v>
                </c:pt>
                <c:pt idx="33">
                  <c:v>300</c:v>
                </c:pt>
                <c:pt idx="34">
                  <c:v>300</c:v>
                </c:pt>
                <c:pt idx="35">
                  <c:v>300</c:v>
                </c:pt>
                <c:pt idx="36">
                  <c:v>300</c:v>
                </c:pt>
                <c:pt idx="37">
                  <c:v>300</c:v>
                </c:pt>
                <c:pt idx="38">
                  <c:v>300</c:v>
                </c:pt>
                <c:pt idx="39">
                  <c:v>300</c:v>
                </c:pt>
                <c:pt idx="40">
                  <c:v>300</c:v>
                </c:pt>
                <c:pt idx="41">
                  <c:v>300</c:v>
                </c:pt>
                <c:pt idx="42">
                  <c:v>300</c:v>
                </c:pt>
                <c:pt idx="43">
                  <c:v>300</c:v>
                </c:pt>
                <c:pt idx="44">
                  <c:v>300</c:v>
                </c:pt>
                <c:pt idx="45">
                  <c:v>300</c:v>
                </c:pt>
                <c:pt idx="46">
                  <c:v>300</c:v>
                </c:pt>
                <c:pt idx="47">
                  <c:v>300</c:v>
                </c:pt>
                <c:pt idx="48">
                  <c:v>300</c:v>
                </c:pt>
                <c:pt idx="49">
                  <c:v>300</c:v>
                </c:pt>
                <c:pt idx="50">
                  <c:v>300</c:v>
                </c:pt>
                <c:pt idx="51">
                  <c:v>300</c:v>
                </c:pt>
                <c:pt idx="52">
                  <c:v>300</c:v>
                </c:pt>
                <c:pt idx="53">
                  <c:v>300</c:v>
                </c:pt>
                <c:pt idx="54">
                  <c:v>300</c:v>
                </c:pt>
                <c:pt idx="55">
                  <c:v>300</c:v>
                </c:pt>
                <c:pt idx="56">
                  <c:v>300</c:v>
                </c:pt>
                <c:pt idx="57">
                  <c:v>300</c:v>
                </c:pt>
                <c:pt idx="58">
                  <c:v>300</c:v>
                </c:pt>
                <c:pt idx="59">
                  <c:v>300</c:v>
                </c:pt>
                <c:pt idx="60">
                  <c:v>300</c:v>
                </c:pt>
                <c:pt idx="61">
                  <c:v>300</c:v>
                </c:pt>
                <c:pt idx="62">
                  <c:v>300</c:v>
                </c:pt>
                <c:pt idx="63">
                  <c:v>300</c:v>
                </c:pt>
                <c:pt idx="64">
                  <c:v>300</c:v>
                </c:pt>
                <c:pt idx="65">
                  <c:v>300</c:v>
                </c:pt>
                <c:pt idx="66">
                  <c:v>300</c:v>
                </c:pt>
                <c:pt idx="67">
                  <c:v>300</c:v>
                </c:pt>
                <c:pt idx="68">
                  <c:v>300</c:v>
                </c:pt>
                <c:pt idx="69">
                  <c:v>300</c:v>
                </c:pt>
                <c:pt idx="70">
                  <c:v>300</c:v>
                </c:pt>
                <c:pt idx="71">
                  <c:v>300</c:v>
                </c:pt>
                <c:pt idx="72">
                  <c:v>300</c:v>
                </c:pt>
                <c:pt idx="73">
                  <c:v>300</c:v>
                </c:pt>
                <c:pt idx="74">
                  <c:v>300</c:v>
                </c:pt>
                <c:pt idx="75">
                  <c:v>300</c:v>
                </c:pt>
                <c:pt idx="76">
                  <c:v>300</c:v>
                </c:pt>
                <c:pt idx="77">
                  <c:v>300</c:v>
                </c:pt>
                <c:pt idx="78">
                  <c:v>300</c:v>
                </c:pt>
                <c:pt idx="79">
                  <c:v>300</c:v>
                </c:pt>
                <c:pt idx="80">
                  <c:v>300</c:v>
                </c:pt>
                <c:pt idx="81">
                  <c:v>300</c:v>
                </c:pt>
                <c:pt idx="82">
                  <c:v>300</c:v>
                </c:pt>
                <c:pt idx="83">
                  <c:v>570.83333333333337</c:v>
                </c:pt>
                <c:pt idx="84">
                  <c:v>3475</c:v>
                </c:pt>
                <c:pt idx="85">
                  <c:v>6041.666666666667</c:v>
                </c:pt>
                <c:pt idx="86">
                  <c:v>4966.666666666667</c:v>
                </c:pt>
                <c:pt idx="87">
                  <c:v>3941.6666666666665</c:v>
                </c:pt>
                <c:pt idx="88">
                  <c:v>3166.6666666666665</c:v>
                </c:pt>
                <c:pt idx="89">
                  <c:v>2533.3333333333335</c:v>
                </c:pt>
                <c:pt idx="90">
                  <c:v>2091.6666666666665</c:v>
                </c:pt>
                <c:pt idx="91">
                  <c:v>1708.3333333333333</c:v>
                </c:pt>
                <c:pt idx="92">
                  <c:v>1425</c:v>
                </c:pt>
                <c:pt idx="93">
                  <c:v>1191.6666666666667</c:v>
                </c:pt>
                <c:pt idx="94">
                  <c:v>975</c:v>
                </c:pt>
                <c:pt idx="95">
                  <c:v>833.33333333333337</c:v>
                </c:pt>
                <c:pt idx="96">
                  <c:v>700</c:v>
                </c:pt>
                <c:pt idx="97">
                  <c:v>591.66666666666663</c:v>
                </c:pt>
                <c:pt idx="98">
                  <c:v>500</c:v>
                </c:pt>
                <c:pt idx="99">
                  <c:v>458.33333333333331</c:v>
                </c:pt>
                <c:pt idx="100">
                  <c:v>408.33333333333331</c:v>
                </c:pt>
                <c:pt idx="101">
                  <c:v>362.5</c:v>
                </c:pt>
                <c:pt idx="102">
                  <c:v>308.33333333333331</c:v>
                </c:pt>
                <c:pt idx="103">
                  <c:v>300</c:v>
                </c:pt>
                <c:pt idx="104">
                  <c:v>300</c:v>
                </c:pt>
                <c:pt idx="105">
                  <c:v>300</c:v>
                </c:pt>
                <c:pt idx="106">
                  <c:v>300</c:v>
                </c:pt>
                <c:pt idx="107">
                  <c:v>300</c:v>
                </c:pt>
                <c:pt idx="108">
                  <c:v>300</c:v>
                </c:pt>
                <c:pt idx="109">
                  <c:v>300</c:v>
                </c:pt>
                <c:pt idx="110">
                  <c:v>300</c:v>
                </c:pt>
                <c:pt idx="111">
                  <c:v>300</c:v>
                </c:pt>
                <c:pt idx="112">
                  <c:v>300</c:v>
                </c:pt>
                <c:pt idx="113">
                  <c:v>300</c:v>
                </c:pt>
                <c:pt idx="114">
                  <c:v>300</c:v>
                </c:pt>
                <c:pt idx="115">
                  <c:v>300</c:v>
                </c:pt>
                <c:pt idx="116">
                  <c:v>300</c:v>
                </c:pt>
                <c:pt idx="117">
                  <c:v>300</c:v>
                </c:pt>
                <c:pt idx="118">
                  <c:v>300</c:v>
                </c:pt>
                <c:pt idx="119">
                  <c:v>300</c:v>
                </c:pt>
                <c:pt idx="120">
                  <c:v>300</c:v>
                </c:pt>
                <c:pt idx="121">
                  <c:v>300</c:v>
                </c:pt>
                <c:pt idx="122">
                  <c:v>300</c:v>
                </c:pt>
                <c:pt idx="123">
                  <c:v>300</c:v>
                </c:pt>
                <c:pt idx="124">
                  <c:v>300</c:v>
                </c:pt>
                <c:pt idx="125">
                  <c:v>300</c:v>
                </c:pt>
                <c:pt idx="126">
                  <c:v>300</c:v>
                </c:pt>
                <c:pt idx="127">
                  <c:v>300</c:v>
                </c:pt>
                <c:pt idx="128">
                  <c:v>300</c:v>
                </c:pt>
                <c:pt idx="129">
                  <c:v>300</c:v>
                </c:pt>
                <c:pt idx="130">
                  <c:v>300</c:v>
                </c:pt>
                <c:pt idx="131">
                  <c:v>300</c:v>
                </c:pt>
                <c:pt idx="132">
                  <c:v>300</c:v>
                </c:pt>
                <c:pt idx="133">
                  <c:v>300</c:v>
                </c:pt>
                <c:pt idx="134">
                  <c:v>300</c:v>
                </c:pt>
                <c:pt idx="135">
                  <c:v>300</c:v>
                </c:pt>
                <c:pt idx="136">
                  <c:v>300</c:v>
                </c:pt>
                <c:pt idx="137">
                  <c:v>300</c:v>
                </c:pt>
                <c:pt idx="138">
                  <c:v>300</c:v>
                </c:pt>
                <c:pt idx="139">
                  <c:v>300</c:v>
                </c:pt>
                <c:pt idx="140">
                  <c:v>300</c:v>
                </c:pt>
                <c:pt idx="141">
                  <c:v>300</c:v>
                </c:pt>
                <c:pt idx="142">
                  <c:v>300</c:v>
                </c:pt>
                <c:pt idx="143">
                  <c:v>300</c:v>
                </c:pt>
                <c:pt idx="144">
                  <c:v>300</c:v>
                </c:pt>
                <c:pt idx="145">
                  <c:v>300</c:v>
                </c:pt>
                <c:pt idx="146">
                  <c:v>300</c:v>
                </c:pt>
                <c:pt idx="147">
                  <c:v>300</c:v>
                </c:pt>
                <c:pt idx="148">
                  <c:v>300</c:v>
                </c:pt>
                <c:pt idx="149">
                  <c:v>300</c:v>
                </c:pt>
                <c:pt idx="150">
                  <c:v>300</c:v>
                </c:pt>
                <c:pt idx="151">
                  <c:v>300</c:v>
                </c:pt>
                <c:pt idx="152">
                  <c:v>300</c:v>
                </c:pt>
                <c:pt idx="153">
                  <c:v>300</c:v>
                </c:pt>
                <c:pt idx="154">
                  <c:v>300</c:v>
                </c:pt>
                <c:pt idx="155">
                  <c:v>300</c:v>
                </c:pt>
                <c:pt idx="156">
                  <c:v>300</c:v>
                </c:pt>
                <c:pt idx="157">
                  <c:v>300</c:v>
                </c:pt>
                <c:pt idx="158">
                  <c:v>300</c:v>
                </c:pt>
                <c:pt idx="159">
                  <c:v>300</c:v>
                </c:pt>
                <c:pt idx="160">
                  <c:v>300</c:v>
                </c:pt>
                <c:pt idx="161">
                  <c:v>300</c:v>
                </c:pt>
                <c:pt idx="162">
                  <c:v>300</c:v>
                </c:pt>
                <c:pt idx="163">
                  <c:v>300</c:v>
                </c:pt>
                <c:pt idx="164">
                  <c:v>300</c:v>
                </c:pt>
                <c:pt idx="165">
                  <c:v>300</c:v>
                </c:pt>
                <c:pt idx="166">
                  <c:v>300</c:v>
                </c:pt>
                <c:pt idx="167">
                  <c:v>300</c:v>
                </c:pt>
                <c:pt idx="168">
                  <c:v>300</c:v>
                </c:pt>
                <c:pt idx="169">
                  <c:v>300</c:v>
                </c:pt>
                <c:pt idx="170">
                  <c:v>943.24554208815573</c:v>
                </c:pt>
                <c:pt idx="171">
                  <c:v>698.81223609465655</c:v>
                </c:pt>
                <c:pt idx="172">
                  <c:v>559.13606124122839</c:v>
                </c:pt>
                <c:pt idx="173">
                  <c:v>460.8113855220389</c:v>
                </c:pt>
                <c:pt idx="174">
                  <c:v>387.29760928339255</c:v>
                </c:pt>
                <c:pt idx="175">
                  <c:v>331.24335490142471</c:v>
                </c:pt>
                <c:pt idx="176">
                  <c:v>300</c:v>
                </c:pt>
                <c:pt idx="177">
                  <c:v>300</c:v>
                </c:pt>
                <c:pt idx="178">
                  <c:v>300</c:v>
                </c:pt>
                <c:pt idx="179">
                  <c:v>1399.0309547677632</c:v>
                </c:pt>
                <c:pt idx="180">
                  <c:v>1035.1377623864637</c:v>
                </c:pt>
                <c:pt idx="181">
                  <c:v>826.54242230930458</c:v>
                </c:pt>
                <c:pt idx="182">
                  <c:v>679.51486983201187</c:v>
                </c:pt>
                <c:pt idx="183">
                  <c:v>569.24420547404225</c:v>
                </c:pt>
                <c:pt idx="184">
                  <c:v>483.78444059661592</c:v>
                </c:pt>
                <c:pt idx="185">
                  <c:v>417.62204198183417</c:v>
                </c:pt>
                <c:pt idx="186">
                  <c:v>362.48670980284942</c:v>
                </c:pt>
                <c:pt idx="187">
                  <c:v>318.3784440596616</c:v>
                </c:pt>
                <c:pt idx="188">
                  <c:v>1127.0299826847718</c:v>
                </c:pt>
                <c:pt idx="189">
                  <c:v>963.46183055378344</c:v>
                </c:pt>
                <c:pt idx="190">
                  <c:v>915.67787599866335</c:v>
                </c:pt>
                <c:pt idx="191">
                  <c:v>888.11020990917098</c:v>
                </c:pt>
                <c:pt idx="192">
                  <c:v>860.5425438196786</c:v>
                </c:pt>
                <c:pt idx="193">
                  <c:v>832.97487773018611</c:v>
                </c:pt>
                <c:pt idx="194">
                  <c:v>805.40721164069373</c:v>
                </c:pt>
                <c:pt idx="195">
                  <c:v>1927.0264112352775</c:v>
                </c:pt>
                <c:pt idx="196">
                  <c:v>950.46077296650139</c:v>
                </c:pt>
                <c:pt idx="197">
                  <c:v>596.70140521279018</c:v>
                </c:pt>
                <c:pt idx="198">
                  <c:v>1337.4175007440215</c:v>
                </c:pt>
                <c:pt idx="199">
                  <c:v>802.11007036010642</c:v>
                </c:pt>
                <c:pt idx="200">
                  <c:v>1057.3147755431355</c:v>
                </c:pt>
                <c:pt idx="201">
                  <c:v>1004.4064830051906</c:v>
                </c:pt>
                <c:pt idx="202">
                  <c:v>605.00074521874228</c:v>
                </c:pt>
                <c:pt idx="203">
                  <c:v>1493.0301258556246</c:v>
                </c:pt>
                <c:pt idx="204">
                  <c:v>3173.6464770609391</c:v>
                </c:pt>
                <c:pt idx="205">
                  <c:v>3868.7162025594334</c:v>
                </c:pt>
                <c:pt idx="206">
                  <c:v>2935.0404518898144</c:v>
                </c:pt>
                <c:pt idx="207">
                  <c:v>1939.1196511755538</c:v>
                </c:pt>
                <c:pt idx="208">
                  <c:v>1534.5268258853855</c:v>
                </c:pt>
                <c:pt idx="209">
                  <c:v>1576.0235259151464</c:v>
                </c:pt>
                <c:pt idx="210">
                  <c:v>1845.7520761085918</c:v>
                </c:pt>
                <c:pt idx="211">
                  <c:v>1710.887801011869</c:v>
                </c:pt>
                <c:pt idx="212">
                  <c:v>1627.8944009523475</c:v>
                </c:pt>
                <c:pt idx="213">
                  <c:v>1565.6493509077061</c:v>
                </c:pt>
                <c:pt idx="214">
                  <c:v>1503.4043008630649</c:v>
                </c:pt>
                <c:pt idx="215">
                  <c:v>1461.9076008333041</c:v>
                </c:pt>
                <c:pt idx="216">
                  <c:v>1399.6625507886627</c:v>
                </c:pt>
                <c:pt idx="217">
                  <c:v>1358.1658507589018</c:v>
                </c:pt>
                <c:pt idx="218">
                  <c:v>1316.6691507291409</c:v>
                </c:pt>
                <c:pt idx="219">
                  <c:v>1264.79827569194</c:v>
                </c:pt>
                <c:pt idx="220">
                  <c:v>1254.4241006844995</c:v>
                </c:pt>
                <c:pt idx="221">
                  <c:v>1202.5532256472986</c:v>
                </c:pt>
                <c:pt idx="222">
                  <c:v>1181.8048756324183</c:v>
                </c:pt>
                <c:pt idx="223">
                  <c:v>1129.9340005952172</c:v>
                </c:pt>
                <c:pt idx="224">
                  <c:v>1129.9340005952172</c:v>
                </c:pt>
                <c:pt idx="225">
                  <c:v>1078.0631255580161</c:v>
                </c:pt>
                <c:pt idx="226">
                  <c:v>1067.6889505505758</c:v>
                </c:pt>
                <c:pt idx="227">
                  <c:v>1006.4813180066785</c:v>
                </c:pt>
                <c:pt idx="228">
                  <c:v>1002.3316480037025</c:v>
                </c:pt>
                <c:pt idx="229">
                  <c:v>1012.7058230111427</c:v>
                </c:pt>
                <c:pt idx="230">
                  <c:v>986.77038549254212</c:v>
                </c:pt>
                <c:pt idx="231">
                  <c:v>972.24654048212585</c:v>
                </c:pt>
                <c:pt idx="232">
                  <c:v>966.02203547766169</c:v>
                </c:pt>
                <c:pt idx="233">
                  <c:v>966.02203547766169</c:v>
                </c:pt>
                <c:pt idx="234">
                  <c:v>964.98461797691766</c:v>
                </c:pt>
                <c:pt idx="235">
                  <c:v>913.11374293971664</c:v>
                </c:pt>
                <c:pt idx="236">
                  <c:v>883.02863541813997</c:v>
                </c:pt>
                <c:pt idx="237">
                  <c:v>903.7769854330204</c:v>
                </c:pt>
                <c:pt idx="238">
                  <c:v>906.88923793525248</c:v>
                </c:pt>
                <c:pt idx="239">
                  <c:v>906.88923793525248</c:v>
                </c:pt>
                <c:pt idx="240">
                  <c:v>895.4776454270683</c:v>
                </c:pt>
                <c:pt idx="241">
                  <c:v>849.83127539433133</c:v>
                </c:pt>
                <c:pt idx="242">
                  <c:v>846.71902289209925</c:v>
                </c:pt>
                <c:pt idx="243">
                  <c:v>855.01836289805146</c:v>
                </c:pt>
                <c:pt idx="244">
                  <c:v>863.31770290400357</c:v>
                </c:pt>
                <c:pt idx="245">
                  <c:v>863.31770290400357</c:v>
                </c:pt>
                <c:pt idx="246">
                  <c:v>798.99781785787422</c:v>
                </c:pt>
                <c:pt idx="247">
                  <c:v>787.58622534969004</c:v>
                </c:pt>
                <c:pt idx="248">
                  <c:v>795.88556535564226</c:v>
                </c:pt>
                <c:pt idx="249">
                  <c:v>803.14748786085033</c:v>
                </c:pt>
                <c:pt idx="250">
                  <c:v>791.73589535266615</c:v>
                </c:pt>
                <c:pt idx="251">
                  <c:v>755.42628282662531</c:v>
                </c:pt>
                <c:pt idx="252">
                  <c:v>755.42628282662531</c:v>
                </c:pt>
                <c:pt idx="253">
                  <c:v>759.57595282960142</c:v>
                </c:pt>
                <c:pt idx="254">
                  <c:v>761.65078783108947</c:v>
                </c:pt>
                <c:pt idx="255">
                  <c:v>851.90611039581938</c:v>
                </c:pt>
                <c:pt idx="256">
                  <c:v>1202.5532256472986</c:v>
                </c:pt>
                <c:pt idx="257">
                  <c:v>1389.2883757812224</c:v>
                </c:pt>
                <c:pt idx="258">
                  <c:v>1389.2883757812224</c:v>
                </c:pt>
                <c:pt idx="259">
                  <c:v>1161.0565256175378</c:v>
                </c:pt>
                <c:pt idx="260">
                  <c:v>891.32797542409219</c:v>
                </c:pt>
                <c:pt idx="261">
                  <c:v>780.32430284448196</c:v>
                </c:pt>
                <c:pt idx="262">
                  <c:v>734.67793281174499</c:v>
                </c:pt>
                <c:pt idx="263">
                  <c:v>720.15408780132861</c:v>
                </c:pt>
                <c:pt idx="264">
                  <c:v>663.09612526040746</c:v>
                </c:pt>
                <c:pt idx="265">
                  <c:v>656.8716202559433</c:v>
                </c:pt>
                <c:pt idx="266">
                  <c:v>603.96332771799825</c:v>
                </c:pt>
                <c:pt idx="267">
                  <c:v>591.51431770906993</c:v>
                </c:pt>
                <c:pt idx="268">
                  <c:v>574.91563769716572</c:v>
                </c:pt>
                <c:pt idx="269">
                  <c:v>532.38152016666072</c:v>
                </c:pt>
                <c:pt idx="270">
                  <c:v>526.15701516219667</c:v>
                </c:pt>
                <c:pt idx="271">
                  <c:v>483.62289763169179</c:v>
                </c:pt>
                <c:pt idx="272">
                  <c:v>496.07190764062005</c:v>
                </c:pt>
                <c:pt idx="273">
                  <c:v>553.74175007440215</c:v>
                </c:pt>
                <c:pt idx="274">
                  <c:v>501.87087503720107</c:v>
                </c:pt>
                <c:pt idx="275">
                  <c:v>450</c:v>
                </c:pt>
                <c:pt idx="276">
                  <c:v>450</c:v>
                </c:pt>
                <c:pt idx="277">
                  <c:v>450</c:v>
                </c:pt>
                <c:pt idx="278">
                  <c:v>450</c:v>
                </c:pt>
                <c:pt idx="279">
                  <c:v>450</c:v>
                </c:pt>
                <c:pt idx="280">
                  <c:v>450</c:v>
                </c:pt>
                <c:pt idx="281">
                  <c:v>450</c:v>
                </c:pt>
                <c:pt idx="282">
                  <c:v>450</c:v>
                </c:pt>
                <c:pt idx="283">
                  <c:v>450</c:v>
                </c:pt>
                <c:pt idx="284">
                  <c:v>450</c:v>
                </c:pt>
                <c:pt idx="285">
                  <c:v>450</c:v>
                </c:pt>
                <c:pt idx="286">
                  <c:v>450</c:v>
                </c:pt>
                <c:pt idx="287">
                  <c:v>450</c:v>
                </c:pt>
                <c:pt idx="288">
                  <c:v>450</c:v>
                </c:pt>
                <c:pt idx="289">
                  <c:v>450</c:v>
                </c:pt>
                <c:pt idx="290">
                  <c:v>450</c:v>
                </c:pt>
                <c:pt idx="291">
                  <c:v>450</c:v>
                </c:pt>
                <c:pt idx="292">
                  <c:v>450</c:v>
                </c:pt>
                <c:pt idx="293">
                  <c:v>450</c:v>
                </c:pt>
                <c:pt idx="294">
                  <c:v>450</c:v>
                </c:pt>
                <c:pt idx="295">
                  <c:v>450</c:v>
                </c:pt>
                <c:pt idx="296">
                  <c:v>450</c:v>
                </c:pt>
                <c:pt idx="297">
                  <c:v>450</c:v>
                </c:pt>
                <c:pt idx="298">
                  <c:v>450</c:v>
                </c:pt>
                <c:pt idx="299">
                  <c:v>450</c:v>
                </c:pt>
                <c:pt idx="300">
                  <c:v>450</c:v>
                </c:pt>
                <c:pt idx="301">
                  <c:v>450</c:v>
                </c:pt>
                <c:pt idx="302">
                  <c:v>450</c:v>
                </c:pt>
                <c:pt idx="303">
                  <c:v>450</c:v>
                </c:pt>
                <c:pt idx="304">
                  <c:v>450</c:v>
                </c:pt>
                <c:pt idx="305">
                  <c:v>450</c:v>
                </c:pt>
                <c:pt idx="306">
                  <c:v>450</c:v>
                </c:pt>
                <c:pt idx="307">
                  <c:v>450</c:v>
                </c:pt>
                <c:pt idx="308">
                  <c:v>450</c:v>
                </c:pt>
                <c:pt idx="309">
                  <c:v>450</c:v>
                </c:pt>
                <c:pt idx="310">
                  <c:v>450</c:v>
                </c:pt>
                <c:pt idx="311">
                  <c:v>450</c:v>
                </c:pt>
                <c:pt idx="312">
                  <c:v>450</c:v>
                </c:pt>
                <c:pt idx="313">
                  <c:v>450</c:v>
                </c:pt>
                <c:pt idx="314">
                  <c:v>450</c:v>
                </c:pt>
                <c:pt idx="315">
                  <c:v>450</c:v>
                </c:pt>
                <c:pt idx="316">
                  <c:v>450</c:v>
                </c:pt>
                <c:pt idx="317">
                  <c:v>450</c:v>
                </c:pt>
                <c:pt idx="318">
                  <c:v>450</c:v>
                </c:pt>
                <c:pt idx="319">
                  <c:v>450</c:v>
                </c:pt>
                <c:pt idx="320">
                  <c:v>450</c:v>
                </c:pt>
                <c:pt idx="321">
                  <c:v>450</c:v>
                </c:pt>
                <c:pt idx="322">
                  <c:v>450</c:v>
                </c:pt>
                <c:pt idx="323">
                  <c:v>450</c:v>
                </c:pt>
                <c:pt idx="324">
                  <c:v>450</c:v>
                </c:pt>
                <c:pt idx="325">
                  <c:v>450</c:v>
                </c:pt>
                <c:pt idx="326">
                  <c:v>450</c:v>
                </c:pt>
                <c:pt idx="327">
                  <c:v>450</c:v>
                </c:pt>
                <c:pt idx="328">
                  <c:v>450</c:v>
                </c:pt>
                <c:pt idx="329">
                  <c:v>450</c:v>
                </c:pt>
                <c:pt idx="330">
                  <c:v>450</c:v>
                </c:pt>
                <c:pt idx="331">
                  <c:v>450</c:v>
                </c:pt>
                <c:pt idx="332">
                  <c:v>450</c:v>
                </c:pt>
                <c:pt idx="333">
                  <c:v>450</c:v>
                </c:pt>
                <c:pt idx="334">
                  <c:v>450</c:v>
                </c:pt>
                <c:pt idx="335">
                  <c:v>450</c:v>
                </c:pt>
                <c:pt idx="336">
                  <c:v>450</c:v>
                </c:pt>
                <c:pt idx="337">
                  <c:v>450</c:v>
                </c:pt>
                <c:pt idx="338">
                  <c:v>450</c:v>
                </c:pt>
                <c:pt idx="339">
                  <c:v>450</c:v>
                </c:pt>
                <c:pt idx="340">
                  <c:v>450</c:v>
                </c:pt>
                <c:pt idx="341">
                  <c:v>450</c:v>
                </c:pt>
                <c:pt idx="342">
                  <c:v>450</c:v>
                </c:pt>
                <c:pt idx="343">
                  <c:v>450</c:v>
                </c:pt>
                <c:pt idx="344">
                  <c:v>450</c:v>
                </c:pt>
                <c:pt idx="345">
                  <c:v>450</c:v>
                </c:pt>
                <c:pt idx="346">
                  <c:v>450</c:v>
                </c:pt>
                <c:pt idx="347">
                  <c:v>450</c:v>
                </c:pt>
                <c:pt idx="348">
                  <c:v>450</c:v>
                </c:pt>
                <c:pt idx="349">
                  <c:v>450</c:v>
                </c:pt>
                <c:pt idx="350">
                  <c:v>450</c:v>
                </c:pt>
                <c:pt idx="351">
                  <c:v>450</c:v>
                </c:pt>
                <c:pt idx="352">
                  <c:v>450</c:v>
                </c:pt>
                <c:pt idx="353">
                  <c:v>450</c:v>
                </c:pt>
                <c:pt idx="354">
                  <c:v>450</c:v>
                </c:pt>
                <c:pt idx="355">
                  <c:v>450</c:v>
                </c:pt>
                <c:pt idx="356">
                  <c:v>450</c:v>
                </c:pt>
                <c:pt idx="357">
                  <c:v>450</c:v>
                </c:pt>
                <c:pt idx="358">
                  <c:v>450</c:v>
                </c:pt>
                <c:pt idx="359">
                  <c:v>450</c:v>
                </c:pt>
                <c:pt idx="360">
                  <c:v>450</c:v>
                </c:pt>
                <c:pt idx="361">
                  <c:v>450</c:v>
                </c:pt>
                <c:pt idx="362">
                  <c:v>450</c:v>
                </c:pt>
                <c:pt idx="363">
                  <c:v>450</c:v>
                </c:pt>
                <c:pt idx="364">
                  <c:v>450</c:v>
                </c:pt>
              </c:numCache>
            </c:numRef>
          </c:val>
          <c:smooth val="0"/>
          <c:extLst>
            <c:ext xmlns:c16="http://schemas.microsoft.com/office/drawing/2014/chart" uri="{C3380CC4-5D6E-409C-BE32-E72D297353CC}">
              <c16:uniqueId val="{00000000-F92F-4F7B-853E-0ED1FDB56635}"/>
            </c:ext>
          </c:extLst>
        </c:ser>
        <c:dLbls>
          <c:showLegendKey val="0"/>
          <c:showVal val="0"/>
          <c:showCatName val="0"/>
          <c:showSerName val="0"/>
          <c:showPercent val="0"/>
          <c:showBubbleSize val="0"/>
        </c:dLbls>
        <c:smooth val="0"/>
        <c:axId val="110748240"/>
        <c:axId val="110750640"/>
      </c:lineChart>
      <c:dateAx>
        <c:axId val="110748240"/>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0750640"/>
        <c:crosses val="autoZero"/>
        <c:auto val="1"/>
        <c:lblOffset val="100"/>
        <c:baseTimeUnit val="days"/>
      </c:dateAx>
      <c:valAx>
        <c:axId val="110750640"/>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07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Dry</c:v>
          </c:tx>
          <c:spPr>
            <a:ln w="28575" cap="rnd">
              <a:solidFill>
                <a:schemeClr val="accent1"/>
              </a:solidFill>
              <a:round/>
            </a:ln>
            <a:effectLst/>
          </c:spPr>
          <c:marker>
            <c:symbol val="none"/>
          </c:marker>
          <c:cat>
            <c:numRef>
              <c:f>data!$B$2:$B$366</c:f>
              <c:numCache>
                <c:formatCode>yyyy\-mm\-dd</c:formatCode>
                <c:ptCount val="365"/>
                <c:pt idx="0">
                  <c:v>45931</c:v>
                </c:pt>
                <c:pt idx="1">
                  <c:v>45932</c:v>
                </c:pt>
                <c:pt idx="2">
                  <c:v>45933</c:v>
                </c:pt>
                <c:pt idx="3">
                  <c:v>45934</c:v>
                </c:pt>
                <c:pt idx="4">
                  <c:v>45935</c:v>
                </c:pt>
                <c:pt idx="5">
                  <c:v>45936</c:v>
                </c:pt>
                <c:pt idx="6">
                  <c:v>45937</c:v>
                </c:pt>
                <c:pt idx="7">
                  <c:v>45938</c:v>
                </c:pt>
                <c:pt idx="8">
                  <c:v>45939</c:v>
                </c:pt>
                <c:pt idx="9">
                  <c:v>45940</c:v>
                </c:pt>
                <c:pt idx="10">
                  <c:v>45941</c:v>
                </c:pt>
                <c:pt idx="11">
                  <c:v>45942</c:v>
                </c:pt>
                <c:pt idx="12">
                  <c:v>45943</c:v>
                </c:pt>
                <c:pt idx="13">
                  <c:v>45944</c:v>
                </c:pt>
                <c:pt idx="14">
                  <c:v>45945</c:v>
                </c:pt>
                <c:pt idx="15">
                  <c:v>45946</c:v>
                </c:pt>
                <c:pt idx="16">
                  <c:v>45947</c:v>
                </c:pt>
                <c:pt idx="17">
                  <c:v>45948</c:v>
                </c:pt>
                <c:pt idx="18">
                  <c:v>45949</c:v>
                </c:pt>
                <c:pt idx="19">
                  <c:v>45950</c:v>
                </c:pt>
                <c:pt idx="20">
                  <c:v>45951</c:v>
                </c:pt>
                <c:pt idx="21">
                  <c:v>45952</c:v>
                </c:pt>
                <c:pt idx="22">
                  <c:v>45953</c:v>
                </c:pt>
                <c:pt idx="23">
                  <c:v>45954</c:v>
                </c:pt>
                <c:pt idx="24">
                  <c:v>45955</c:v>
                </c:pt>
                <c:pt idx="25">
                  <c:v>45956</c:v>
                </c:pt>
                <c:pt idx="26">
                  <c:v>45957</c:v>
                </c:pt>
                <c:pt idx="27">
                  <c:v>45958</c:v>
                </c:pt>
                <c:pt idx="28">
                  <c:v>45959</c:v>
                </c:pt>
                <c:pt idx="29">
                  <c:v>45960</c:v>
                </c:pt>
                <c:pt idx="30">
                  <c:v>45961</c:v>
                </c:pt>
                <c:pt idx="31">
                  <c:v>45962</c:v>
                </c:pt>
                <c:pt idx="32">
                  <c:v>45963</c:v>
                </c:pt>
                <c:pt idx="33">
                  <c:v>45964</c:v>
                </c:pt>
                <c:pt idx="34">
                  <c:v>45965</c:v>
                </c:pt>
                <c:pt idx="35">
                  <c:v>45966</c:v>
                </c:pt>
                <c:pt idx="36">
                  <c:v>45967</c:v>
                </c:pt>
                <c:pt idx="37">
                  <c:v>45968</c:v>
                </c:pt>
                <c:pt idx="38">
                  <c:v>45969</c:v>
                </c:pt>
                <c:pt idx="39">
                  <c:v>45970</c:v>
                </c:pt>
                <c:pt idx="40">
                  <c:v>45971</c:v>
                </c:pt>
                <c:pt idx="41">
                  <c:v>45972</c:v>
                </c:pt>
                <c:pt idx="42">
                  <c:v>45973</c:v>
                </c:pt>
                <c:pt idx="43">
                  <c:v>45974</c:v>
                </c:pt>
                <c:pt idx="44">
                  <c:v>45975</c:v>
                </c:pt>
                <c:pt idx="45">
                  <c:v>45976</c:v>
                </c:pt>
                <c:pt idx="46">
                  <c:v>45977</c:v>
                </c:pt>
                <c:pt idx="47">
                  <c:v>45978</c:v>
                </c:pt>
                <c:pt idx="48">
                  <c:v>45979</c:v>
                </c:pt>
                <c:pt idx="49">
                  <c:v>45980</c:v>
                </c:pt>
                <c:pt idx="50">
                  <c:v>45981</c:v>
                </c:pt>
                <c:pt idx="51">
                  <c:v>45982</c:v>
                </c:pt>
                <c:pt idx="52">
                  <c:v>45983</c:v>
                </c:pt>
                <c:pt idx="53">
                  <c:v>45984</c:v>
                </c:pt>
                <c:pt idx="54">
                  <c:v>45985</c:v>
                </c:pt>
                <c:pt idx="55">
                  <c:v>45986</c:v>
                </c:pt>
                <c:pt idx="56">
                  <c:v>45987</c:v>
                </c:pt>
                <c:pt idx="57">
                  <c:v>45988</c:v>
                </c:pt>
                <c:pt idx="58">
                  <c:v>45989</c:v>
                </c:pt>
                <c:pt idx="59">
                  <c:v>45990</c:v>
                </c:pt>
                <c:pt idx="60">
                  <c:v>45991</c:v>
                </c:pt>
                <c:pt idx="61">
                  <c:v>45992</c:v>
                </c:pt>
                <c:pt idx="62">
                  <c:v>45993</c:v>
                </c:pt>
                <c:pt idx="63">
                  <c:v>45994</c:v>
                </c:pt>
                <c:pt idx="64">
                  <c:v>45995</c:v>
                </c:pt>
                <c:pt idx="65">
                  <c:v>45996</c:v>
                </c:pt>
                <c:pt idx="66">
                  <c:v>45997</c:v>
                </c:pt>
                <c:pt idx="67">
                  <c:v>45998</c:v>
                </c:pt>
                <c:pt idx="68">
                  <c:v>45999</c:v>
                </c:pt>
                <c:pt idx="69">
                  <c:v>46000</c:v>
                </c:pt>
                <c:pt idx="70">
                  <c:v>46001</c:v>
                </c:pt>
                <c:pt idx="71">
                  <c:v>46002</c:v>
                </c:pt>
                <c:pt idx="72">
                  <c:v>46003</c:v>
                </c:pt>
                <c:pt idx="73">
                  <c:v>46004</c:v>
                </c:pt>
                <c:pt idx="74">
                  <c:v>46005</c:v>
                </c:pt>
                <c:pt idx="75">
                  <c:v>46006</c:v>
                </c:pt>
                <c:pt idx="76">
                  <c:v>46007</c:v>
                </c:pt>
                <c:pt idx="77">
                  <c:v>46008</c:v>
                </c:pt>
                <c:pt idx="78">
                  <c:v>46009</c:v>
                </c:pt>
                <c:pt idx="79">
                  <c:v>46010</c:v>
                </c:pt>
                <c:pt idx="80">
                  <c:v>46011</c:v>
                </c:pt>
                <c:pt idx="81">
                  <c:v>46012</c:v>
                </c:pt>
                <c:pt idx="82">
                  <c:v>46013</c:v>
                </c:pt>
                <c:pt idx="83">
                  <c:v>46014</c:v>
                </c:pt>
                <c:pt idx="84">
                  <c:v>46015</c:v>
                </c:pt>
                <c:pt idx="85">
                  <c:v>46016</c:v>
                </c:pt>
                <c:pt idx="86">
                  <c:v>46017</c:v>
                </c:pt>
                <c:pt idx="87">
                  <c:v>46018</c:v>
                </c:pt>
                <c:pt idx="88">
                  <c:v>46019</c:v>
                </c:pt>
                <c:pt idx="89">
                  <c:v>46020</c:v>
                </c:pt>
                <c:pt idx="90">
                  <c:v>46021</c:v>
                </c:pt>
                <c:pt idx="91">
                  <c:v>46022</c:v>
                </c:pt>
                <c:pt idx="92">
                  <c:v>46023</c:v>
                </c:pt>
                <c:pt idx="93">
                  <c:v>46024</c:v>
                </c:pt>
                <c:pt idx="94">
                  <c:v>46025</c:v>
                </c:pt>
                <c:pt idx="95">
                  <c:v>46026</c:v>
                </c:pt>
                <c:pt idx="96">
                  <c:v>46027</c:v>
                </c:pt>
                <c:pt idx="97">
                  <c:v>46028</c:v>
                </c:pt>
                <c:pt idx="98">
                  <c:v>46029</c:v>
                </c:pt>
                <c:pt idx="99">
                  <c:v>46030</c:v>
                </c:pt>
                <c:pt idx="100">
                  <c:v>46031</c:v>
                </c:pt>
                <c:pt idx="101">
                  <c:v>46032</c:v>
                </c:pt>
                <c:pt idx="102">
                  <c:v>46033</c:v>
                </c:pt>
                <c:pt idx="103">
                  <c:v>46034</c:v>
                </c:pt>
                <c:pt idx="104">
                  <c:v>46035</c:v>
                </c:pt>
                <c:pt idx="105">
                  <c:v>46036</c:v>
                </c:pt>
                <c:pt idx="106">
                  <c:v>46037</c:v>
                </c:pt>
                <c:pt idx="107">
                  <c:v>46038</c:v>
                </c:pt>
                <c:pt idx="108">
                  <c:v>46039</c:v>
                </c:pt>
                <c:pt idx="109">
                  <c:v>46040</c:v>
                </c:pt>
                <c:pt idx="110">
                  <c:v>46041</c:v>
                </c:pt>
                <c:pt idx="111">
                  <c:v>46042</c:v>
                </c:pt>
                <c:pt idx="112">
                  <c:v>46043</c:v>
                </c:pt>
                <c:pt idx="113">
                  <c:v>46044</c:v>
                </c:pt>
                <c:pt idx="114">
                  <c:v>46045</c:v>
                </c:pt>
                <c:pt idx="115">
                  <c:v>46046</c:v>
                </c:pt>
                <c:pt idx="116">
                  <c:v>46047</c:v>
                </c:pt>
                <c:pt idx="117">
                  <c:v>46048</c:v>
                </c:pt>
                <c:pt idx="118">
                  <c:v>46049</c:v>
                </c:pt>
                <c:pt idx="119">
                  <c:v>46050</c:v>
                </c:pt>
                <c:pt idx="120">
                  <c:v>46051</c:v>
                </c:pt>
                <c:pt idx="121">
                  <c:v>46052</c:v>
                </c:pt>
                <c:pt idx="122">
                  <c:v>46053</c:v>
                </c:pt>
                <c:pt idx="123">
                  <c:v>46054</c:v>
                </c:pt>
                <c:pt idx="124">
                  <c:v>46055</c:v>
                </c:pt>
                <c:pt idx="125">
                  <c:v>46056</c:v>
                </c:pt>
                <c:pt idx="126">
                  <c:v>46057</c:v>
                </c:pt>
                <c:pt idx="127">
                  <c:v>46058</c:v>
                </c:pt>
                <c:pt idx="128">
                  <c:v>46059</c:v>
                </c:pt>
                <c:pt idx="129">
                  <c:v>46060</c:v>
                </c:pt>
                <c:pt idx="130">
                  <c:v>46061</c:v>
                </c:pt>
                <c:pt idx="131">
                  <c:v>46062</c:v>
                </c:pt>
                <c:pt idx="132">
                  <c:v>46063</c:v>
                </c:pt>
                <c:pt idx="133">
                  <c:v>46064</c:v>
                </c:pt>
                <c:pt idx="134">
                  <c:v>46065</c:v>
                </c:pt>
                <c:pt idx="135">
                  <c:v>46066</c:v>
                </c:pt>
                <c:pt idx="136">
                  <c:v>46067</c:v>
                </c:pt>
                <c:pt idx="137">
                  <c:v>46068</c:v>
                </c:pt>
                <c:pt idx="138">
                  <c:v>46069</c:v>
                </c:pt>
                <c:pt idx="139">
                  <c:v>46070</c:v>
                </c:pt>
                <c:pt idx="140">
                  <c:v>46071</c:v>
                </c:pt>
                <c:pt idx="141">
                  <c:v>46072</c:v>
                </c:pt>
                <c:pt idx="142">
                  <c:v>46073</c:v>
                </c:pt>
                <c:pt idx="143">
                  <c:v>46074</c:v>
                </c:pt>
                <c:pt idx="144">
                  <c:v>46075</c:v>
                </c:pt>
                <c:pt idx="145">
                  <c:v>46076</c:v>
                </c:pt>
                <c:pt idx="146">
                  <c:v>46077</c:v>
                </c:pt>
                <c:pt idx="147">
                  <c:v>46078</c:v>
                </c:pt>
                <c:pt idx="148">
                  <c:v>46079</c:v>
                </c:pt>
                <c:pt idx="149">
                  <c:v>46080</c:v>
                </c:pt>
                <c:pt idx="150">
                  <c:v>46081</c:v>
                </c:pt>
                <c:pt idx="151">
                  <c:v>46082</c:v>
                </c:pt>
                <c:pt idx="152">
                  <c:v>46083</c:v>
                </c:pt>
                <c:pt idx="153">
                  <c:v>46084</c:v>
                </c:pt>
                <c:pt idx="154">
                  <c:v>46085</c:v>
                </c:pt>
                <c:pt idx="155">
                  <c:v>46086</c:v>
                </c:pt>
                <c:pt idx="156">
                  <c:v>46087</c:v>
                </c:pt>
                <c:pt idx="157">
                  <c:v>46088</c:v>
                </c:pt>
                <c:pt idx="158">
                  <c:v>46089</c:v>
                </c:pt>
                <c:pt idx="159">
                  <c:v>46090</c:v>
                </c:pt>
                <c:pt idx="160">
                  <c:v>46091</c:v>
                </c:pt>
                <c:pt idx="161">
                  <c:v>46092</c:v>
                </c:pt>
                <c:pt idx="162">
                  <c:v>46093</c:v>
                </c:pt>
                <c:pt idx="163">
                  <c:v>46094</c:v>
                </c:pt>
                <c:pt idx="164">
                  <c:v>46095</c:v>
                </c:pt>
                <c:pt idx="165">
                  <c:v>46096</c:v>
                </c:pt>
                <c:pt idx="166">
                  <c:v>46097</c:v>
                </c:pt>
                <c:pt idx="167">
                  <c:v>46098</c:v>
                </c:pt>
                <c:pt idx="168">
                  <c:v>46099</c:v>
                </c:pt>
                <c:pt idx="169">
                  <c:v>46100</c:v>
                </c:pt>
                <c:pt idx="170">
                  <c:v>46101</c:v>
                </c:pt>
                <c:pt idx="171">
                  <c:v>46102</c:v>
                </c:pt>
                <c:pt idx="172">
                  <c:v>46103</c:v>
                </c:pt>
                <c:pt idx="173">
                  <c:v>46104</c:v>
                </c:pt>
                <c:pt idx="174">
                  <c:v>46105</c:v>
                </c:pt>
                <c:pt idx="175">
                  <c:v>46106</c:v>
                </c:pt>
                <c:pt idx="176">
                  <c:v>46107</c:v>
                </c:pt>
                <c:pt idx="177">
                  <c:v>46108</c:v>
                </c:pt>
                <c:pt idx="178">
                  <c:v>46109</c:v>
                </c:pt>
                <c:pt idx="179">
                  <c:v>46110</c:v>
                </c:pt>
                <c:pt idx="180">
                  <c:v>46111</c:v>
                </c:pt>
                <c:pt idx="181">
                  <c:v>46112</c:v>
                </c:pt>
                <c:pt idx="182">
                  <c:v>46113</c:v>
                </c:pt>
                <c:pt idx="183">
                  <c:v>46114</c:v>
                </c:pt>
                <c:pt idx="184">
                  <c:v>46115</c:v>
                </c:pt>
                <c:pt idx="185">
                  <c:v>46116</c:v>
                </c:pt>
                <c:pt idx="186">
                  <c:v>46117</c:v>
                </c:pt>
                <c:pt idx="187">
                  <c:v>46118</c:v>
                </c:pt>
                <c:pt idx="188">
                  <c:v>46119</c:v>
                </c:pt>
                <c:pt idx="189">
                  <c:v>46120</c:v>
                </c:pt>
                <c:pt idx="190">
                  <c:v>46121</c:v>
                </c:pt>
                <c:pt idx="191">
                  <c:v>46122</c:v>
                </c:pt>
                <c:pt idx="192">
                  <c:v>46123</c:v>
                </c:pt>
                <c:pt idx="193">
                  <c:v>46124</c:v>
                </c:pt>
                <c:pt idx="194">
                  <c:v>46125</c:v>
                </c:pt>
                <c:pt idx="195">
                  <c:v>46126</c:v>
                </c:pt>
                <c:pt idx="196">
                  <c:v>46127</c:v>
                </c:pt>
                <c:pt idx="197">
                  <c:v>46128</c:v>
                </c:pt>
                <c:pt idx="198">
                  <c:v>46129</c:v>
                </c:pt>
                <c:pt idx="199">
                  <c:v>46130</c:v>
                </c:pt>
                <c:pt idx="200">
                  <c:v>46131</c:v>
                </c:pt>
                <c:pt idx="201">
                  <c:v>46132</c:v>
                </c:pt>
                <c:pt idx="202">
                  <c:v>46133</c:v>
                </c:pt>
                <c:pt idx="203">
                  <c:v>46134</c:v>
                </c:pt>
                <c:pt idx="204">
                  <c:v>46135</c:v>
                </c:pt>
                <c:pt idx="205">
                  <c:v>46136</c:v>
                </c:pt>
                <c:pt idx="206">
                  <c:v>46137</c:v>
                </c:pt>
                <c:pt idx="207">
                  <c:v>46138</c:v>
                </c:pt>
                <c:pt idx="208">
                  <c:v>46139</c:v>
                </c:pt>
                <c:pt idx="209">
                  <c:v>46140</c:v>
                </c:pt>
                <c:pt idx="210">
                  <c:v>46141</c:v>
                </c:pt>
                <c:pt idx="211">
                  <c:v>46142</c:v>
                </c:pt>
                <c:pt idx="212">
                  <c:v>46143</c:v>
                </c:pt>
                <c:pt idx="213">
                  <c:v>46144</c:v>
                </c:pt>
                <c:pt idx="214">
                  <c:v>46145</c:v>
                </c:pt>
                <c:pt idx="215">
                  <c:v>46146</c:v>
                </c:pt>
                <c:pt idx="216">
                  <c:v>46147</c:v>
                </c:pt>
                <c:pt idx="217">
                  <c:v>46148</c:v>
                </c:pt>
                <c:pt idx="218">
                  <c:v>46149</c:v>
                </c:pt>
                <c:pt idx="219">
                  <c:v>46150</c:v>
                </c:pt>
                <c:pt idx="220">
                  <c:v>46151</c:v>
                </c:pt>
                <c:pt idx="221">
                  <c:v>46152</c:v>
                </c:pt>
                <c:pt idx="222">
                  <c:v>46153</c:v>
                </c:pt>
                <c:pt idx="223">
                  <c:v>46154</c:v>
                </c:pt>
                <c:pt idx="224">
                  <c:v>46155</c:v>
                </c:pt>
                <c:pt idx="225">
                  <c:v>46156</c:v>
                </c:pt>
                <c:pt idx="226">
                  <c:v>46157</c:v>
                </c:pt>
                <c:pt idx="227">
                  <c:v>46158</c:v>
                </c:pt>
                <c:pt idx="228">
                  <c:v>46159</c:v>
                </c:pt>
                <c:pt idx="229">
                  <c:v>46160</c:v>
                </c:pt>
                <c:pt idx="230">
                  <c:v>46161</c:v>
                </c:pt>
                <c:pt idx="231">
                  <c:v>46162</c:v>
                </c:pt>
                <c:pt idx="232">
                  <c:v>46163</c:v>
                </c:pt>
                <c:pt idx="233">
                  <c:v>46164</c:v>
                </c:pt>
                <c:pt idx="234">
                  <c:v>46165</c:v>
                </c:pt>
                <c:pt idx="235">
                  <c:v>46166</c:v>
                </c:pt>
                <c:pt idx="236">
                  <c:v>46167</c:v>
                </c:pt>
                <c:pt idx="237">
                  <c:v>46168</c:v>
                </c:pt>
                <c:pt idx="238">
                  <c:v>46169</c:v>
                </c:pt>
                <c:pt idx="239">
                  <c:v>46170</c:v>
                </c:pt>
                <c:pt idx="240">
                  <c:v>46171</c:v>
                </c:pt>
                <c:pt idx="241">
                  <c:v>46172</c:v>
                </c:pt>
                <c:pt idx="242">
                  <c:v>46173</c:v>
                </c:pt>
                <c:pt idx="243">
                  <c:v>46174</c:v>
                </c:pt>
                <c:pt idx="244">
                  <c:v>46175</c:v>
                </c:pt>
                <c:pt idx="245">
                  <c:v>46176</c:v>
                </c:pt>
                <c:pt idx="246">
                  <c:v>46177</c:v>
                </c:pt>
                <c:pt idx="247">
                  <c:v>46178</c:v>
                </c:pt>
                <c:pt idx="248">
                  <c:v>46179</c:v>
                </c:pt>
                <c:pt idx="249">
                  <c:v>46180</c:v>
                </c:pt>
                <c:pt idx="250">
                  <c:v>46181</c:v>
                </c:pt>
                <c:pt idx="251">
                  <c:v>46182</c:v>
                </c:pt>
                <c:pt idx="252">
                  <c:v>46183</c:v>
                </c:pt>
                <c:pt idx="253">
                  <c:v>46184</c:v>
                </c:pt>
                <c:pt idx="254">
                  <c:v>46185</c:v>
                </c:pt>
                <c:pt idx="255">
                  <c:v>46186</c:v>
                </c:pt>
                <c:pt idx="256">
                  <c:v>46187</c:v>
                </c:pt>
                <c:pt idx="257">
                  <c:v>46188</c:v>
                </c:pt>
                <c:pt idx="258">
                  <c:v>46189</c:v>
                </c:pt>
                <c:pt idx="259">
                  <c:v>46190</c:v>
                </c:pt>
                <c:pt idx="260">
                  <c:v>46191</c:v>
                </c:pt>
                <c:pt idx="261">
                  <c:v>46192</c:v>
                </c:pt>
                <c:pt idx="262">
                  <c:v>46193</c:v>
                </c:pt>
                <c:pt idx="263">
                  <c:v>46194</c:v>
                </c:pt>
                <c:pt idx="264">
                  <c:v>46195</c:v>
                </c:pt>
                <c:pt idx="265">
                  <c:v>46196</c:v>
                </c:pt>
                <c:pt idx="266">
                  <c:v>46197</c:v>
                </c:pt>
                <c:pt idx="267">
                  <c:v>46198</c:v>
                </c:pt>
                <c:pt idx="268">
                  <c:v>46199</c:v>
                </c:pt>
                <c:pt idx="269">
                  <c:v>46200</c:v>
                </c:pt>
                <c:pt idx="270">
                  <c:v>46201</c:v>
                </c:pt>
                <c:pt idx="271">
                  <c:v>46202</c:v>
                </c:pt>
                <c:pt idx="272">
                  <c:v>46203</c:v>
                </c:pt>
                <c:pt idx="273">
                  <c:v>46204</c:v>
                </c:pt>
                <c:pt idx="274">
                  <c:v>46205</c:v>
                </c:pt>
                <c:pt idx="275">
                  <c:v>46206</c:v>
                </c:pt>
                <c:pt idx="276">
                  <c:v>46207</c:v>
                </c:pt>
                <c:pt idx="277">
                  <c:v>46208</c:v>
                </c:pt>
                <c:pt idx="278">
                  <c:v>46209</c:v>
                </c:pt>
                <c:pt idx="279">
                  <c:v>46210</c:v>
                </c:pt>
                <c:pt idx="280">
                  <c:v>46211</c:v>
                </c:pt>
                <c:pt idx="281">
                  <c:v>46212</c:v>
                </c:pt>
                <c:pt idx="282">
                  <c:v>46213</c:v>
                </c:pt>
                <c:pt idx="283">
                  <c:v>46214</c:v>
                </c:pt>
                <c:pt idx="284">
                  <c:v>46215</c:v>
                </c:pt>
                <c:pt idx="285">
                  <c:v>46216</c:v>
                </c:pt>
                <c:pt idx="286">
                  <c:v>46217</c:v>
                </c:pt>
                <c:pt idx="287">
                  <c:v>46218</c:v>
                </c:pt>
                <c:pt idx="288">
                  <c:v>46219</c:v>
                </c:pt>
                <c:pt idx="289">
                  <c:v>46220</c:v>
                </c:pt>
                <c:pt idx="290">
                  <c:v>46221</c:v>
                </c:pt>
                <c:pt idx="291">
                  <c:v>46222</c:v>
                </c:pt>
                <c:pt idx="292">
                  <c:v>46223</c:v>
                </c:pt>
                <c:pt idx="293">
                  <c:v>46224</c:v>
                </c:pt>
                <c:pt idx="294">
                  <c:v>46225</c:v>
                </c:pt>
                <c:pt idx="295">
                  <c:v>46226</c:v>
                </c:pt>
                <c:pt idx="296">
                  <c:v>46227</c:v>
                </c:pt>
                <c:pt idx="297">
                  <c:v>46228</c:v>
                </c:pt>
                <c:pt idx="298">
                  <c:v>46229</c:v>
                </c:pt>
                <c:pt idx="299">
                  <c:v>46230</c:v>
                </c:pt>
                <c:pt idx="300">
                  <c:v>46231</c:v>
                </c:pt>
                <c:pt idx="301">
                  <c:v>46232</c:v>
                </c:pt>
                <c:pt idx="302">
                  <c:v>46233</c:v>
                </c:pt>
                <c:pt idx="303">
                  <c:v>46234</c:v>
                </c:pt>
                <c:pt idx="304">
                  <c:v>46235</c:v>
                </c:pt>
                <c:pt idx="305">
                  <c:v>46236</c:v>
                </c:pt>
                <c:pt idx="306">
                  <c:v>46237</c:v>
                </c:pt>
                <c:pt idx="307">
                  <c:v>46238</c:v>
                </c:pt>
                <c:pt idx="308">
                  <c:v>46239</c:v>
                </c:pt>
                <c:pt idx="309">
                  <c:v>46240</c:v>
                </c:pt>
                <c:pt idx="310">
                  <c:v>46241</c:v>
                </c:pt>
                <c:pt idx="311">
                  <c:v>46242</c:v>
                </c:pt>
                <c:pt idx="312">
                  <c:v>46243</c:v>
                </c:pt>
                <c:pt idx="313">
                  <c:v>46244</c:v>
                </c:pt>
                <c:pt idx="314">
                  <c:v>46245</c:v>
                </c:pt>
                <c:pt idx="315">
                  <c:v>46246</c:v>
                </c:pt>
                <c:pt idx="316">
                  <c:v>46247</c:v>
                </c:pt>
                <c:pt idx="317">
                  <c:v>46248</c:v>
                </c:pt>
                <c:pt idx="318">
                  <c:v>46249</c:v>
                </c:pt>
                <c:pt idx="319">
                  <c:v>46250</c:v>
                </c:pt>
                <c:pt idx="320">
                  <c:v>46251</c:v>
                </c:pt>
                <c:pt idx="321">
                  <c:v>46252</c:v>
                </c:pt>
                <c:pt idx="322">
                  <c:v>46253</c:v>
                </c:pt>
                <c:pt idx="323">
                  <c:v>46254</c:v>
                </c:pt>
                <c:pt idx="324">
                  <c:v>46255</c:v>
                </c:pt>
                <c:pt idx="325">
                  <c:v>46256</c:v>
                </c:pt>
                <c:pt idx="326">
                  <c:v>46257</c:v>
                </c:pt>
                <c:pt idx="327">
                  <c:v>46258</c:v>
                </c:pt>
                <c:pt idx="328">
                  <c:v>46259</c:v>
                </c:pt>
                <c:pt idx="329">
                  <c:v>46260</c:v>
                </c:pt>
                <c:pt idx="330">
                  <c:v>46261</c:v>
                </c:pt>
                <c:pt idx="331">
                  <c:v>46262</c:v>
                </c:pt>
                <c:pt idx="332">
                  <c:v>46263</c:v>
                </c:pt>
                <c:pt idx="333">
                  <c:v>46264</c:v>
                </c:pt>
                <c:pt idx="334">
                  <c:v>46265</c:v>
                </c:pt>
                <c:pt idx="335">
                  <c:v>46266</c:v>
                </c:pt>
                <c:pt idx="336">
                  <c:v>46267</c:v>
                </c:pt>
                <c:pt idx="337">
                  <c:v>46268</c:v>
                </c:pt>
                <c:pt idx="338">
                  <c:v>46269</c:v>
                </c:pt>
                <c:pt idx="339">
                  <c:v>46270</c:v>
                </c:pt>
                <c:pt idx="340">
                  <c:v>46271</c:v>
                </c:pt>
                <c:pt idx="341">
                  <c:v>46272</c:v>
                </c:pt>
                <c:pt idx="342">
                  <c:v>46273</c:v>
                </c:pt>
                <c:pt idx="343">
                  <c:v>46274</c:v>
                </c:pt>
                <c:pt idx="344">
                  <c:v>46275</c:v>
                </c:pt>
                <c:pt idx="345">
                  <c:v>46276</c:v>
                </c:pt>
                <c:pt idx="346">
                  <c:v>46277</c:v>
                </c:pt>
                <c:pt idx="347">
                  <c:v>46278</c:v>
                </c:pt>
                <c:pt idx="348">
                  <c:v>46279</c:v>
                </c:pt>
                <c:pt idx="349">
                  <c:v>46280</c:v>
                </c:pt>
                <c:pt idx="350">
                  <c:v>46281</c:v>
                </c:pt>
                <c:pt idx="351">
                  <c:v>46282</c:v>
                </c:pt>
                <c:pt idx="352">
                  <c:v>46283</c:v>
                </c:pt>
                <c:pt idx="353">
                  <c:v>46284</c:v>
                </c:pt>
                <c:pt idx="354">
                  <c:v>46285</c:v>
                </c:pt>
                <c:pt idx="355">
                  <c:v>46286</c:v>
                </c:pt>
                <c:pt idx="356">
                  <c:v>46287</c:v>
                </c:pt>
                <c:pt idx="357">
                  <c:v>46288</c:v>
                </c:pt>
                <c:pt idx="358">
                  <c:v>46289</c:v>
                </c:pt>
                <c:pt idx="359">
                  <c:v>46290</c:v>
                </c:pt>
                <c:pt idx="360">
                  <c:v>46291</c:v>
                </c:pt>
                <c:pt idx="361">
                  <c:v>46292</c:v>
                </c:pt>
                <c:pt idx="362">
                  <c:v>46293</c:v>
                </c:pt>
                <c:pt idx="363">
                  <c:v>46294</c:v>
                </c:pt>
                <c:pt idx="364">
                  <c:v>46295</c:v>
                </c:pt>
              </c:numCache>
            </c:numRef>
          </c:cat>
          <c:val>
            <c:numRef>
              <c:f>data!$Q$2:$Q$366</c:f>
              <c:numCache>
                <c:formatCode>#,##0_);\(#,##0\)</c:formatCode>
                <c:ptCount val="365"/>
                <c:pt idx="0">
                  <c:v>450</c:v>
                </c:pt>
                <c:pt idx="1">
                  <c:v>450</c:v>
                </c:pt>
                <c:pt idx="2">
                  <c:v>450</c:v>
                </c:pt>
                <c:pt idx="3">
                  <c:v>450</c:v>
                </c:pt>
                <c:pt idx="4">
                  <c:v>450</c:v>
                </c:pt>
                <c:pt idx="5">
                  <c:v>450</c:v>
                </c:pt>
                <c:pt idx="6">
                  <c:v>450</c:v>
                </c:pt>
                <c:pt idx="7">
                  <c:v>450</c:v>
                </c:pt>
                <c:pt idx="8">
                  <c:v>450</c:v>
                </c:pt>
                <c:pt idx="9">
                  <c:v>450</c:v>
                </c:pt>
                <c:pt idx="10">
                  <c:v>450</c:v>
                </c:pt>
                <c:pt idx="11">
                  <c:v>450</c:v>
                </c:pt>
                <c:pt idx="12">
                  <c:v>450</c:v>
                </c:pt>
                <c:pt idx="13">
                  <c:v>450</c:v>
                </c:pt>
                <c:pt idx="14">
                  <c:v>450</c:v>
                </c:pt>
                <c:pt idx="15">
                  <c:v>300</c:v>
                </c:pt>
                <c:pt idx="16">
                  <c:v>300</c:v>
                </c:pt>
                <c:pt idx="17">
                  <c:v>300</c:v>
                </c:pt>
                <c:pt idx="18">
                  <c:v>300</c:v>
                </c:pt>
                <c:pt idx="19">
                  <c:v>300</c:v>
                </c:pt>
                <c:pt idx="20">
                  <c:v>300</c:v>
                </c:pt>
                <c:pt idx="21">
                  <c:v>300</c:v>
                </c:pt>
                <c:pt idx="22">
                  <c:v>300</c:v>
                </c:pt>
                <c:pt idx="23">
                  <c:v>300</c:v>
                </c:pt>
                <c:pt idx="24">
                  <c:v>300</c:v>
                </c:pt>
                <c:pt idx="25">
                  <c:v>300</c:v>
                </c:pt>
                <c:pt idx="26">
                  <c:v>300</c:v>
                </c:pt>
                <c:pt idx="27">
                  <c:v>300</c:v>
                </c:pt>
                <c:pt idx="28">
                  <c:v>300</c:v>
                </c:pt>
                <c:pt idx="29">
                  <c:v>300</c:v>
                </c:pt>
                <c:pt idx="30">
                  <c:v>300</c:v>
                </c:pt>
                <c:pt idx="31">
                  <c:v>300</c:v>
                </c:pt>
                <c:pt idx="32">
                  <c:v>300</c:v>
                </c:pt>
                <c:pt idx="33">
                  <c:v>300</c:v>
                </c:pt>
                <c:pt idx="34">
                  <c:v>300</c:v>
                </c:pt>
                <c:pt idx="35">
                  <c:v>300</c:v>
                </c:pt>
                <c:pt idx="36">
                  <c:v>300</c:v>
                </c:pt>
                <c:pt idx="37">
                  <c:v>300</c:v>
                </c:pt>
                <c:pt idx="38">
                  <c:v>300</c:v>
                </c:pt>
                <c:pt idx="39">
                  <c:v>300</c:v>
                </c:pt>
                <c:pt idx="40">
                  <c:v>300</c:v>
                </c:pt>
                <c:pt idx="41">
                  <c:v>300</c:v>
                </c:pt>
                <c:pt idx="42">
                  <c:v>300</c:v>
                </c:pt>
                <c:pt idx="43">
                  <c:v>300</c:v>
                </c:pt>
                <c:pt idx="44">
                  <c:v>300</c:v>
                </c:pt>
                <c:pt idx="45">
                  <c:v>300</c:v>
                </c:pt>
                <c:pt idx="46">
                  <c:v>300</c:v>
                </c:pt>
                <c:pt idx="47">
                  <c:v>300</c:v>
                </c:pt>
                <c:pt idx="48">
                  <c:v>300</c:v>
                </c:pt>
                <c:pt idx="49">
                  <c:v>300</c:v>
                </c:pt>
                <c:pt idx="50">
                  <c:v>300</c:v>
                </c:pt>
                <c:pt idx="51">
                  <c:v>300</c:v>
                </c:pt>
                <c:pt idx="52">
                  <c:v>300</c:v>
                </c:pt>
                <c:pt idx="53">
                  <c:v>300</c:v>
                </c:pt>
                <c:pt idx="54">
                  <c:v>300</c:v>
                </c:pt>
                <c:pt idx="55">
                  <c:v>300</c:v>
                </c:pt>
                <c:pt idx="56">
                  <c:v>300</c:v>
                </c:pt>
                <c:pt idx="57">
                  <c:v>300</c:v>
                </c:pt>
                <c:pt idx="58">
                  <c:v>300</c:v>
                </c:pt>
                <c:pt idx="59">
                  <c:v>300</c:v>
                </c:pt>
                <c:pt idx="60">
                  <c:v>300</c:v>
                </c:pt>
                <c:pt idx="61">
                  <c:v>300</c:v>
                </c:pt>
                <c:pt idx="62">
                  <c:v>300</c:v>
                </c:pt>
                <c:pt idx="63">
                  <c:v>300</c:v>
                </c:pt>
                <c:pt idx="64">
                  <c:v>300</c:v>
                </c:pt>
                <c:pt idx="65">
                  <c:v>300</c:v>
                </c:pt>
                <c:pt idx="66">
                  <c:v>300</c:v>
                </c:pt>
                <c:pt idx="67">
                  <c:v>300</c:v>
                </c:pt>
                <c:pt idx="68">
                  <c:v>300</c:v>
                </c:pt>
                <c:pt idx="69">
                  <c:v>300</c:v>
                </c:pt>
                <c:pt idx="70">
                  <c:v>300</c:v>
                </c:pt>
                <c:pt idx="71">
                  <c:v>300</c:v>
                </c:pt>
                <c:pt idx="72">
                  <c:v>300</c:v>
                </c:pt>
                <c:pt idx="73">
                  <c:v>300</c:v>
                </c:pt>
                <c:pt idx="74">
                  <c:v>300</c:v>
                </c:pt>
                <c:pt idx="75">
                  <c:v>300</c:v>
                </c:pt>
                <c:pt idx="76">
                  <c:v>300</c:v>
                </c:pt>
                <c:pt idx="77">
                  <c:v>300</c:v>
                </c:pt>
                <c:pt idx="78">
                  <c:v>300</c:v>
                </c:pt>
                <c:pt idx="79">
                  <c:v>300</c:v>
                </c:pt>
                <c:pt idx="80">
                  <c:v>300</c:v>
                </c:pt>
                <c:pt idx="81">
                  <c:v>300</c:v>
                </c:pt>
                <c:pt idx="82">
                  <c:v>300</c:v>
                </c:pt>
                <c:pt idx="83">
                  <c:v>570.83333333333337</c:v>
                </c:pt>
                <c:pt idx="84">
                  <c:v>3475</c:v>
                </c:pt>
                <c:pt idx="85">
                  <c:v>6041.666666666667</c:v>
                </c:pt>
                <c:pt idx="86">
                  <c:v>4966.666666666667</c:v>
                </c:pt>
                <c:pt idx="87">
                  <c:v>3941.6666666666665</c:v>
                </c:pt>
                <c:pt idx="88">
                  <c:v>3166.6666666666665</c:v>
                </c:pt>
                <c:pt idx="89">
                  <c:v>2533.3333333333335</c:v>
                </c:pt>
                <c:pt idx="90">
                  <c:v>2091.6666666666665</c:v>
                </c:pt>
                <c:pt idx="91">
                  <c:v>1708.3333333333333</c:v>
                </c:pt>
                <c:pt idx="92">
                  <c:v>1425</c:v>
                </c:pt>
                <c:pt idx="93">
                  <c:v>1191.6666666666667</c:v>
                </c:pt>
                <c:pt idx="94">
                  <c:v>975</c:v>
                </c:pt>
                <c:pt idx="95">
                  <c:v>833.33333333333337</c:v>
                </c:pt>
                <c:pt idx="96">
                  <c:v>700</c:v>
                </c:pt>
                <c:pt idx="97">
                  <c:v>591.66666666666663</c:v>
                </c:pt>
                <c:pt idx="98">
                  <c:v>500</c:v>
                </c:pt>
                <c:pt idx="99">
                  <c:v>458.33333333333331</c:v>
                </c:pt>
                <c:pt idx="100">
                  <c:v>408.33333333333331</c:v>
                </c:pt>
                <c:pt idx="101">
                  <c:v>362.5</c:v>
                </c:pt>
                <c:pt idx="102">
                  <c:v>308.33333333333331</c:v>
                </c:pt>
                <c:pt idx="103">
                  <c:v>300</c:v>
                </c:pt>
                <c:pt idx="104">
                  <c:v>300</c:v>
                </c:pt>
                <c:pt idx="105">
                  <c:v>300</c:v>
                </c:pt>
                <c:pt idx="106">
                  <c:v>300</c:v>
                </c:pt>
                <c:pt idx="107">
                  <c:v>300</c:v>
                </c:pt>
                <c:pt idx="108">
                  <c:v>300</c:v>
                </c:pt>
                <c:pt idx="109">
                  <c:v>300</c:v>
                </c:pt>
                <c:pt idx="110">
                  <c:v>300</c:v>
                </c:pt>
                <c:pt idx="111">
                  <c:v>300</c:v>
                </c:pt>
                <c:pt idx="112">
                  <c:v>300</c:v>
                </c:pt>
                <c:pt idx="113">
                  <c:v>300</c:v>
                </c:pt>
                <c:pt idx="114">
                  <c:v>300</c:v>
                </c:pt>
                <c:pt idx="115">
                  <c:v>300</c:v>
                </c:pt>
                <c:pt idx="116">
                  <c:v>300</c:v>
                </c:pt>
                <c:pt idx="117">
                  <c:v>300</c:v>
                </c:pt>
                <c:pt idx="118">
                  <c:v>300</c:v>
                </c:pt>
                <c:pt idx="119">
                  <c:v>300</c:v>
                </c:pt>
                <c:pt idx="120">
                  <c:v>300</c:v>
                </c:pt>
                <c:pt idx="121">
                  <c:v>300</c:v>
                </c:pt>
                <c:pt idx="122">
                  <c:v>300</c:v>
                </c:pt>
                <c:pt idx="123">
                  <c:v>300</c:v>
                </c:pt>
                <c:pt idx="124">
                  <c:v>300</c:v>
                </c:pt>
                <c:pt idx="125">
                  <c:v>300</c:v>
                </c:pt>
                <c:pt idx="126">
                  <c:v>300</c:v>
                </c:pt>
                <c:pt idx="127">
                  <c:v>300</c:v>
                </c:pt>
                <c:pt idx="128">
                  <c:v>300</c:v>
                </c:pt>
                <c:pt idx="129">
                  <c:v>300</c:v>
                </c:pt>
                <c:pt idx="130">
                  <c:v>300</c:v>
                </c:pt>
                <c:pt idx="131">
                  <c:v>300</c:v>
                </c:pt>
                <c:pt idx="132">
                  <c:v>300</c:v>
                </c:pt>
                <c:pt idx="133">
                  <c:v>300</c:v>
                </c:pt>
                <c:pt idx="134">
                  <c:v>300</c:v>
                </c:pt>
                <c:pt idx="135">
                  <c:v>300</c:v>
                </c:pt>
                <c:pt idx="136">
                  <c:v>300</c:v>
                </c:pt>
                <c:pt idx="137">
                  <c:v>300</c:v>
                </c:pt>
                <c:pt idx="138">
                  <c:v>300</c:v>
                </c:pt>
                <c:pt idx="139">
                  <c:v>300</c:v>
                </c:pt>
                <c:pt idx="140">
                  <c:v>300</c:v>
                </c:pt>
                <c:pt idx="141">
                  <c:v>300</c:v>
                </c:pt>
                <c:pt idx="142">
                  <c:v>300</c:v>
                </c:pt>
                <c:pt idx="143">
                  <c:v>300</c:v>
                </c:pt>
                <c:pt idx="144">
                  <c:v>300</c:v>
                </c:pt>
                <c:pt idx="145">
                  <c:v>300</c:v>
                </c:pt>
                <c:pt idx="146">
                  <c:v>300</c:v>
                </c:pt>
                <c:pt idx="147">
                  <c:v>300</c:v>
                </c:pt>
                <c:pt idx="148">
                  <c:v>300</c:v>
                </c:pt>
                <c:pt idx="149">
                  <c:v>300</c:v>
                </c:pt>
                <c:pt idx="150">
                  <c:v>300</c:v>
                </c:pt>
                <c:pt idx="151">
                  <c:v>300</c:v>
                </c:pt>
                <c:pt idx="152">
                  <c:v>300</c:v>
                </c:pt>
                <c:pt idx="153">
                  <c:v>300</c:v>
                </c:pt>
                <c:pt idx="154">
                  <c:v>300</c:v>
                </c:pt>
                <c:pt idx="155">
                  <c:v>300</c:v>
                </c:pt>
                <c:pt idx="156">
                  <c:v>300</c:v>
                </c:pt>
                <c:pt idx="157">
                  <c:v>300</c:v>
                </c:pt>
                <c:pt idx="158">
                  <c:v>300</c:v>
                </c:pt>
                <c:pt idx="159">
                  <c:v>300</c:v>
                </c:pt>
                <c:pt idx="160">
                  <c:v>300</c:v>
                </c:pt>
                <c:pt idx="161">
                  <c:v>300</c:v>
                </c:pt>
                <c:pt idx="162">
                  <c:v>300</c:v>
                </c:pt>
                <c:pt idx="163">
                  <c:v>300</c:v>
                </c:pt>
                <c:pt idx="164">
                  <c:v>300</c:v>
                </c:pt>
                <c:pt idx="165">
                  <c:v>300</c:v>
                </c:pt>
                <c:pt idx="166">
                  <c:v>300</c:v>
                </c:pt>
                <c:pt idx="167">
                  <c:v>300</c:v>
                </c:pt>
                <c:pt idx="168">
                  <c:v>300</c:v>
                </c:pt>
                <c:pt idx="169">
                  <c:v>300</c:v>
                </c:pt>
                <c:pt idx="170">
                  <c:v>943.24554208815573</c:v>
                </c:pt>
                <c:pt idx="171">
                  <c:v>698.81223609465655</c:v>
                </c:pt>
                <c:pt idx="172">
                  <c:v>559.13606124122839</c:v>
                </c:pt>
                <c:pt idx="173">
                  <c:v>460.8113855220389</c:v>
                </c:pt>
                <c:pt idx="174">
                  <c:v>387.29760928339255</c:v>
                </c:pt>
                <c:pt idx="175">
                  <c:v>331.24335490142471</c:v>
                </c:pt>
                <c:pt idx="176">
                  <c:v>300</c:v>
                </c:pt>
                <c:pt idx="177">
                  <c:v>300</c:v>
                </c:pt>
                <c:pt idx="178">
                  <c:v>300</c:v>
                </c:pt>
                <c:pt idx="179">
                  <c:v>1399.0309547677632</c:v>
                </c:pt>
                <c:pt idx="180">
                  <c:v>1035.1377623864637</c:v>
                </c:pt>
                <c:pt idx="181">
                  <c:v>826.54242230930458</c:v>
                </c:pt>
                <c:pt idx="182">
                  <c:v>679.51486983201187</c:v>
                </c:pt>
                <c:pt idx="183">
                  <c:v>569.24420547404225</c:v>
                </c:pt>
                <c:pt idx="184">
                  <c:v>483.78444059661592</c:v>
                </c:pt>
                <c:pt idx="185">
                  <c:v>417.62204198183417</c:v>
                </c:pt>
                <c:pt idx="186">
                  <c:v>362.48670980284942</c:v>
                </c:pt>
                <c:pt idx="187">
                  <c:v>318.3784440596616</c:v>
                </c:pt>
                <c:pt idx="188">
                  <c:v>1127.0299826847718</c:v>
                </c:pt>
                <c:pt idx="189">
                  <c:v>963.46183055378344</c:v>
                </c:pt>
                <c:pt idx="190">
                  <c:v>915.67787599866335</c:v>
                </c:pt>
                <c:pt idx="191">
                  <c:v>888.11020990917098</c:v>
                </c:pt>
                <c:pt idx="192">
                  <c:v>860.5425438196786</c:v>
                </c:pt>
                <c:pt idx="193">
                  <c:v>832.97487773018611</c:v>
                </c:pt>
                <c:pt idx="194">
                  <c:v>805.40721164069373</c:v>
                </c:pt>
                <c:pt idx="195">
                  <c:v>3118.3893035517167</c:v>
                </c:pt>
                <c:pt idx="196">
                  <c:v>1908.1332517901008</c:v>
                </c:pt>
                <c:pt idx="197">
                  <c:v>1033.5344657288178</c:v>
                </c:pt>
                <c:pt idx="198">
                  <c:v>2864.8058242266361</c:v>
                </c:pt>
                <c:pt idx="199">
                  <c:v>1541.3660189256918</c:v>
                </c:pt>
                <c:pt idx="200">
                  <c:v>2172.3082516854442</c:v>
                </c:pt>
                <c:pt idx="201">
                  <c:v>2041.5031546498858</c:v>
                </c:pt>
                <c:pt idx="202">
                  <c:v>1054.0529123226311</c:v>
                </c:pt>
                <c:pt idx="203">
                  <c:v>3249.5266978606314</c:v>
                </c:pt>
                <c:pt idx="204">
                  <c:v>7404.5121331077817</c:v>
                </c:pt>
                <c:pt idx="205">
                  <c:v>8000</c:v>
                </c:pt>
                <c:pt idx="206">
                  <c:v>6000</c:v>
                </c:pt>
                <c:pt idx="207">
                  <c:v>4352.3932022780846</c:v>
                </c:pt>
                <c:pt idx="208">
                  <c:v>3352.1189308296971</c:v>
                </c:pt>
                <c:pt idx="209">
                  <c:v>3454.7111637987623</c:v>
                </c:pt>
                <c:pt idx="210">
                  <c:v>6000</c:v>
                </c:pt>
                <c:pt idx="211">
                  <c:v>4500</c:v>
                </c:pt>
                <c:pt idx="212">
                  <c:v>3582.9514550100939</c:v>
                </c:pt>
                <c:pt idx="213">
                  <c:v>3429.0631055564959</c:v>
                </c:pt>
                <c:pt idx="214">
                  <c:v>3275.1747561028978</c:v>
                </c:pt>
                <c:pt idx="215">
                  <c:v>3172.5825231338322</c:v>
                </c:pt>
                <c:pt idx="216">
                  <c:v>3018.6941736802341</c:v>
                </c:pt>
                <c:pt idx="217">
                  <c:v>2916.1019407111689</c:v>
                </c:pt>
                <c:pt idx="218">
                  <c:v>2813.5097077421033</c:v>
                </c:pt>
                <c:pt idx="219">
                  <c:v>2685.2694165307717</c:v>
                </c:pt>
                <c:pt idx="220">
                  <c:v>2659.6213582885052</c:v>
                </c:pt>
                <c:pt idx="221">
                  <c:v>2531.3810670771732</c:v>
                </c:pt>
                <c:pt idx="222">
                  <c:v>2480.0849505926408</c:v>
                </c:pt>
                <c:pt idx="223">
                  <c:v>2351.8446593813087</c:v>
                </c:pt>
                <c:pt idx="224">
                  <c:v>2351.8446593813087</c:v>
                </c:pt>
                <c:pt idx="225">
                  <c:v>2223.6043681699771</c:v>
                </c:pt>
                <c:pt idx="226">
                  <c:v>2197.9563099277107</c:v>
                </c:pt>
                <c:pt idx="227">
                  <c:v>2046.6327662983392</c:v>
                </c:pt>
                <c:pt idx="228">
                  <c:v>2036.3735430014326</c:v>
                </c:pt>
                <c:pt idx="229">
                  <c:v>2062.021601243699</c:v>
                </c:pt>
                <c:pt idx="230">
                  <c:v>1997.901455638033</c:v>
                </c:pt>
                <c:pt idx="231">
                  <c:v>1961.9941740988602</c:v>
                </c:pt>
                <c:pt idx="232">
                  <c:v>1946.6053391535004</c:v>
                </c:pt>
                <c:pt idx="233">
                  <c:v>1946.6053391535004</c:v>
                </c:pt>
                <c:pt idx="234">
                  <c:v>1944.0405333292738</c:v>
                </c:pt>
                <c:pt idx="235">
                  <c:v>1815.8002421179419</c:v>
                </c:pt>
                <c:pt idx="236">
                  <c:v>1741.4208732153695</c:v>
                </c:pt>
                <c:pt idx="237">
                  <c:v>1792.7169896999021</c:v>
                </c:pt>
                <c:pt idx="238">
                  <c:v>1800.4114071725821</c:v>
                </c:pt>
                <c:pt idx="239">
                  <c:v>1800.4114071725821</c:v>
                </c:pt>
                <c:pt idx="240">
                  <c:v>1772.1985431060891</c:v>
                </c:pt>
                <c:pt idx="241">
                  <c:v>1659.3470868401171</c:v>
                </c:pt>
                <c:pt idx="242">
                  <c:v>1651.6526693674373</c:v>
                </c:pt>
                <c:pt idx="243">
                  <c:v>1672.1711159612503</c:v>
                </c:pt>
                <c:pt idx="244">
                  <c:v>1692.6895625550633</c:v>
                </c:pt>
                <c:pt idx="245">
                  <c:v>1692.6895625550633</c:v>
                </c:pt>
                <c:pt idx="246">
                  <c:v>1533.671601453012</c:v>
                </c:pt>
                <c:pt idx="247">
                  <c:v>1505.458737386519</c:v>
                </c:pt>
                <c:pt idx="248">
                  <c:v>1525.977183980332</c:v>
                </c:pt>
                <c:pt idx="249">
                  <c:v>1543.9308247499184</c:v>
                </c:pt>
                <c:pt idx="250">
                  <c:v>1515.7179606834254</c:v>
                </c:pt>
                <c:pt idx="251">
                  <c:v>1425.9497568354932</c:v>
                </c:pt>
                <c:pt idx="252">
                  <c:v>1425.9497568354932</c:v>
                </c:pt>
                <c:pt idx="253">
                  <c:v>1436.2089801323998</c:v>
                </c:pt>
                <c:pt idx="254">
                  <c:v>1441.338591780853</c:v>
                </c:pt>
                <c:pt idx="255">
                  <c:v>1664.4766984885705</c:v>
                </c:pt>
                <c:pt idx="256">
                  <c:v>2531.3810670771732</c:v>
                </c:pt>
                <c:pt idx="257">
                  <c:v>2993.0461154379677</c:v>
                </c:pt>
                <c:pt idx="258">
                  <c:v>2993.0461154379677</c:v>
                </c:pt>
                <c:pt idx="259">
                  <c:v>2428.7888341081079</c:v>
                </c:pt>
                <c:pt idx="260">
                  <c:v>1761.9393198091825</c:v>
                </c:pt>
                <c:pt idx="261">
                  <c:v>1487.5050966169324</c:v>
                </c:pt>
                <c:pt idx="262">
                  <c:v>1374.6536403509606</c:v>
                </c:pt>
                <c:pt idx="263">
                  <c:v>1300</c:v>
                </c:pt>
                <c:pt idx="264">
                  <c:v>1200.0512503026264</c:v>
                </c:pt>
                <c:pt idx="265">
                  <c:v>1107.7869256560748</c:v>
                </c:pt>
                <c:pt idx="266">
                  <c:v>1022.6162193865196</c:v>
                </c:pt>
                <c:pt idx="267">
                  <c:v>943.99374819579828</c:v>
                </c:pt>
                <c:pt idx="268">
                  <c:v>871.41605984633111</c:v>
                </c:pt>
                <c:pt idx="269">
                  <c:v>804.41840934798313</c:v>
                </c:pt>
                <c:pt idx="270">
                  <c:v>742.57178300345936</c:v>
                </c:pt>
                <c:pt idx="271">
                  <c:v>685.48015125596316</c:v>
                </c:pt>
                <c:pt idx="272">
                  <c:v>632.77793274796318</c:v>
                </c:pt>
                <c:pt idx="273">
                  <c:v>584.12765335238805</c:v>
                </c:pt>
                <c:pt idx="274">
                  <c:v>539.21778518605583</c:v>
                </c:pt>
                <c:pt idx="275">
                  <c:v>497.76075176764567</c:v>
                </c:pt>
                <c:pt idx="276">
                  <c:v>459.49108654641418</c:v>
                </c:pt>
                <c:pt idx="277">
                  <c:v>450</c:v>
                </c:pt>
                <c:pt idx="278">
                  <c:v>450</c:v>
                </c:pt>
                <c:pt idx="279">
                  <c:v>450</c:v>
                </c:pt>
                <c:pt idx="280">
                  <c:v>450</c:v>
                </c:pt>
                <c:pt idx="281">
                  <c:v>450</c:v>
                </c:pt>
                <c:pt idx="282">
                  <c:v>450</c:v>
                </c:pt>
                <c:pt idx="283">
                  <c:v>450</c:v>
                </c:pt>
                <c:pt idx="284">
                  <c:v>450</c:v>
                </c:pt>
                <c:pt idx="285">
                  <c:v>450</c:v>
                </c:pt>
                <c:pt idx="286">
                  <c:v>450</c:v>
                </c:pt>
                <c:pt idx="287">
                  <c:v>450</c:v>
                </c:pt>
                <c:pt idx="288">
                  <c:v>450</c:v>
                </c:pt>
                <c:pt idx="289">
                  <c:v>450</c:v>
                </c:pt>
                <c:pt idx="290">
                  <c:v>450</c:v>
                </c:pt>
                <c:pt idx="291">
                  <c:v>450</c:v>
                </c:pt>
                <c:pt idx="292">
                  <c:v>450</c:v>
                </c:pt>
                <c:pt idx="293">
                  <c:v>450</c:v>
                </c:pt>
                <c:pt idx="294">
                  <c:v>450</c:v>
                </c:pt>
                <c:pt idx="295">
                  <c:v>450</c:v>
                </c:pt>
                <c:pt idx="296">
                  <c:v>450</c:v>
                </c:pt>
                <c:pt idx="297">
                  <c:v>450</c:v>
                </c:pt>
                <c:pt idx="298">
                  <c:v>450</c:v>
                </c:pt>
                <c:pt idx="299">
                  <c:v>450</c:v>
                </c:pt>
                <c:pt idx="300">
                  <c:v>450</c:v>
                </c:pt>
                <c:pt idx="301">
                  <c:v>450</c:v>
                </c:pt>
                <c:pt idx="302">
                  <c:v>450</c:v>
                </c:pt>
                <c:pt idx="303">
                  <c:v>450</c:v>
                </c:pt>
                <c:pt idx="304">
                  <c:v>450</c:v>
                </c:pt>
                <c:pt idx="305">
                  <c:v>450</c:v>
                </c:pt>
                <c:pt idx="306">
                  <c:v>450</c:v>
                </c:pt>
                <c:pt idx="307">
                  <c:v>450</c:v>
                </c:pt>
                <c:pt idx="308">
                  <c:v>450</c:v>
                </c:pt>
                <c:pt idx="309">
                  <c:v>450</c:v>
                </c:pt>
                <c:pt idx="310">
                  <c:v>450</c:v>
                </c:pt>
                <c:pt idx="311">
                  <c:v>450</c:v>
                </c:pt>
                <c:pt idx="312">
                  <c:v>450</c:v>
                </c:pt>
                <c:pt idx="313">
                  <c:v>450</c:v>
                </c:pt>
                <c:pt idx="314">
                  <c:v>450</c:v>
                </c:pt>
                <c:pt idx="315">
                  <c:v>450</c:v>
                </c:pt>
                <c:pt idx="316">
                  <c:v>450</c:v>
                </c:pt>
                <c:pt idx="317">
                  <c:v>450</c:v>
                </c:pt>
                <c:pt idx="318">
                  <c:v>450</c:v>
                </c:pt>
                <c:pt idx="319">
                  <c:v>450</c:v>
                </c:pt>
                <c:pt idx="320">
                  <c:v>450</c:v>
                </c:pt>
                <c:pt idx="321">
                  <c:v>450</c:v>
                </c:pt>
                <c:pt idx="322">
                  <c:v>450</c:v>
                </c:pt>
                <c:pt idx="323">
                  <c:v>450</c:v>
                </c:pt>
                <c:pt idx="324">
                  <c:v>450</c:v>
                </c:pt>
                <c:pt idx="325">
                  <c:v>450</c:v>
                </c:pt>
                <c:pt idx="326">
                  <c:v>450</c:v>
                </c:pt>
                <c:pt idx="327">
                  <c:v>450</c:v>
                </c:pt>
                <c:pt idx="328">
                  <c:v>450</c:v>
                </c:pt>
                <c:pt idx="329">
                  <c:v>450</c:v>
                </c:pt>
                <c:pt idx="330">
                  <c:v>450</c:v>
                </c:pt>
                <c:pt idx="331">
                  <c:v>450</c:v>
                </c:pt>
                <c:pt idx="332">
                  <c:v>450</c:v>
                </c:pt>
                <c:pt idx="333">
                  <c:v>450</c:v>
                </c:pt>
                <c:pt idx="334">
                  <c:v>450</c:v>
                </c:pt>
                <c:pt idx="335">
                  <c:v>450</c:v>
                </c:pt>
                <c:pt idx="336">
                  <c:v>450</c:v>
                </c:pt>
                <c:pt idx="337">
                  <c:v>450</c:v>
                </c:pt>
                <c:pt idx="338">
                  <c:v>450</c:v>
                </c:pt>
                <c:pt idx="339">
                  <c:v>450</c:v>
                </c:pt>
                <c:pt idx="340">
                  <c:v>450</c:v>
                </c:pt>
                <c:pt idx="341">
                  <c:v>450</c:v>
                </c:pt>
                <c:pt idx="342">
                  <c:v>450</c:v>
                </c:pt>
                <c:pt idx="343">
                  <c:v>450</c:v>
                </c:pt>
                <c:pt idx="344">
                  <c:v>450</c:v>
                </c:pt>
                <c:pt idx="345">
                  <c:v>450</c:v>
                </c:pt>
                <c:pt idx="346">
                  <c:v>450</c:v>
                </c:pt>
                <c:pt idx="347">
                  <c:v>450</c:v>
                </c:pt>
                <c:pt idx="348">
                  <c:v>450</c:v>
                </c:pt>
                <c:pt idx="349">
                  <c:v>450</c:v>
                </c:pt>
                <c:pt idx="350">
                  <c:v>450</c:v>
                </c:pt>
                <c:pt idx="351">
                  <c:v>450</c:v>
                </c:pt>
                <c:pt idx="352">
                  <c:v>450</c:v>
                </c:pt>
                <c:pt idx="353">
                  <c:v>450</c:v>
                </c:pt>
                <c:pt idx="354">
                  <c:v>450</c:v>
                </c:pt>
                <c:pt idx="355">
                  <c:v>450</c:v>
                </c:pt>
                <c:pt idx="356">
                  <c:v>450</c:v>
                </c:pt>
                <c:pt idx="357">
                  <c:v>450</c:v>
                </c:pt>
                <c:pt idx="358">
                  <c:v>450</c:v>
                </c:pt>
                <c:pt idx="359">
                  <c:v>450</c:v>
                </c:pt>
                <c:pt idx="360">
                  <c:v>450</c:v>
                </c:pt>
                <c:pt idx="361">
                  <c:v>450</c:v>
                </c:pt>
                <c:pt idx="362">
                  <c:v>450</c:v>
                </c:pt>
                <c:pt idx="363">
                  <c:v>450</c:v>
                </c:pt>
                <c:pt idx="364">
                  <c:v>450</c:v>
                </c:pt>
              </c:numCache>
            </c:numRef>
          </c:val>
          <c:smooth val="0"/>
          <c:extLst>
            <c:ext xmlns:c16="http://schemas.microsoft.com/office/drawing/2014/chart" uri="{C3380CC4-5D6E-409C-BE32-E72D297353CC}">
              <c16:uniqueId val="{00000000-439F-4B6A-8666-26E745AB1459}"/>
            </c:ext>
          </c:extLst>
        </c:ser>
        <c:dLbls>
          <c:showLegendKey val="0"/>
          <c:showVal val="0"/>
          <c:showCatName val="0"/>
          <c:showSerName val="0"/>
          <c:showPercent val="0"/>
          <c:showBubbleSize val="0"/>
        </c:dLbls>
        <c:smooth val="0"/>
        <c:axId val="110748240"/>
        <c:axId val="110750640"/>
      </c:lineChart>
      <c:dateAx>
        <c:axId val="110748240"/>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0750640"/>
        <c:crosses val="autoZero"/>
        <c:auto val="1"/>
        <c:lblOffset val="100"/>
        <c:baseTimeUnit val="days"/>
      </c:dateAx>
      <c:valAx>
        <c:axId val="110750640"/>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07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'2026hydrographs'!$E$1</c:f>
              <c:strCache>
                <c:ptCount val="1"/>
                <c:pt idx="0">
                  <c:v>B Dry Dry</c:v>
                </c:pt>
              </c:strCache>
            </c:strRef>
          </c:tx>
          <c:spPr>
            <a:ln w="19050" cap="rnd">
              <a:solidFill>
                <a:schemeClr val="accent2"/>
              </a:solidFill>
              <a:round/>
            </a:ln>
            <a:effectLst/>
          </c:spPr>
          <c:marker>
            <c:symbol val="none"/>
          </c:marker>
          <c:xVal>
            <c:numRef>
              <c:f>'2026hydrographs'!$A$2:$A$366</c:f>
              <c:numCache>
                <c:formatCode>m/d/yyyy</c:formatCode>
                <c:ptCount val="365"/>
                <c:pt idx="0">
                  <c:v>45931</c:v>
                </c:pt>
                <c:pt idx="1">
                  <c:v>45932</c:v>
                </c:pt>
                <c:pt idx="2">
                  <c:v>45933</c:v>
                </c:pt>
                <c:pt idx="3">
                  <c:v>45934</c:v>
                </c:pt>
                <c:pt idx="4">
                  <c:v>45935</c:v>
                </c:pt>
                <c:pt idx="5">
                  <c:v>45936</c:v>
                </c:pt>
                <c:pt idx="6">
                  <c:v>45937</c:v>
                </c:pt>
                <c:pt idx="7">
                  <c:v>45938</c:v>
                </c:pt>
                <c:pt idx="8">
                  <c:v>45939</c:v>
                </c:pt>
                <c:pt idx="9">
                  <c:v>45940</c:v>
                </c:pt>
                <c:pt idx="10">
                  <c:v>45941</c:v>
                </c:pt>
                <c:pt idx="11">
                  <c:v>45942</c:v>
                </c:pt>
                <c:pt idx="12">
                  <c:v>45943</c:v>
                </c:pt>
                <c:pt idx="13">
                  <c:v>45944</c:v>
                </c:pt>
                <c:pt idx="14">
                  <c:v>45945</c:v>
                </c:pt>
                <c:pt idx="15">
                  <c:v>45946</c:v>
                </c:pt>
                <c:pt idx="16">
                  <c:v>45947</c:v>
                </c:pt>
                <c:pt idx="17">
                  <c:v>45948</c:v>
                </c:pt>
                <c:pt idx="18">
                  <c:v>45949</c:v>
                </c:pt>
                <c:pt idx="19">
                  <c:v>45950</c:v>
                </c:pt>
                <c:pt idx="20">
                  <c:v>45951</c:v>
                </c:pt>
                <c:pt idx="21">
                  <c:v>45952</c:v>
                </c:pt>
                <c:pt idx="22">
                  <c:v>45953</c:v>
                </c:pt>
                <c:pt idx="23">
                  <c:v>45954</c:v>
                </c:pt>
                <c:pt idx="24">
                  <c:v>45955</c:v>
                </c:pt>
                <c:pt idx="25">
                  <c:v>45956</c:v>
                </c:pt>
                <c:pt idx="26">
                  <c:v>45957</c:v>
                </c:pt>
                <c:pt idx="27">
                  <c:v>45958</c:v>
                </c:pt>
                <c:pt idx="28">
                  <c:v>45959</c:v>
                </c:pt>
                <c:pt idx="29">
                  <c:v>45960</c:v>
                </c:pt>
                <c:pt idx="30">
                  <c:v>45961</c:v>
                </c:pt>
                <c:pt idx="31">
                  <c:v>45962</c:v>
                </c:pt>
                <c:pt idx="32">
                  <c:v>45963</c:v>
                </c:pt>
                <c:pt idx="33">
                  <c:v>45964</c:v>
                </c:pt>
                <c:pt idx="34">
                  <c:v>45965</c:v>
                </c:pt>
                <c:pt idx="35">
                  <c:v>45966</c:v>
                </c:pt>
                <c:pt idx="36">
                  <c:v>45967</c:v>
                </c:pt>
                <c:pt idx="37">
                  <c:v>45968</c:v>
                </c:pt>
                <c:pt idx="38">
                  <c:v>45969</c:v>
                </c:pt>
                <c:pt idx="39">
                  <c:v>45970</c:v>
                </c:pt>
                <c:pt idx="40">
                  <c:v>45971</c:v>
                </c:pt>
                <c:pt idx="41">
                  <c:v>45972</c:v>
                </c:pt>
                <c:pt idx="42">
                  <c:v>45973</c:v>
                </c:pt>
                <c:pt idx="43">
                  <c:v>45974</c:v>
                </c:pt>
                <c:pt idx="44">
                  <c:v>45975</c:v>
                </c:pt>
                <c:pt idx="45">
                  <c:v>45976</c:v>
                </c:pt>
                <c:pt idx="46">
                  <c:v>45977</c:v>
                </c:pt>
                <c:pt idx="47">
                  <c:v>45978</c:v>
                </c:pt>
                <c:pt idx="48">
                  <c:v>45979</c:v>
                </c:pt>
                <c:pt idx="49">
                  <c:v>45980</c:v>
                </c:pt>
                <c:pt idx="50">
                  <c:v>45981</c:v>
                </c:pt>
                <c:pt idx="51">
                  <c:v>45982</c:v>
                </c:pt>
                <c:pt idx="52">
                  <c:v>45983</c:v>
                </c:pt>
                <c:pt idx="53">
                  <c:v>45984</c:v>
                </c:pt>
                <c:pt idx="54">
                  <c:v>45985</c:v>
                </c:pt>
                <c:pt idx="55">
                  <c:v>45986</c:v>
                </c:pt>
                <c:pt idx="56">
                  <c:v>45987</c:v>
                </c:pt>
                <c:pt idx="57">
                  <c:v>45988</c:v>
                </c:pt>
                <c:pt idx="58">
                  <c:v>45989</c:v>
                </c:pt>
                <c:pt idx="59">
                  <c:v>45990</c:v>
                </c:pt>
                <c:pt idx="60">
                  <c:v>45991</c:v>
                </c:pt>
                <c:pt idx="61">
                  <c:v>45992</c:v>
                </c:pt>
                <c:pt idx="62">
                  <c:v>45993</c:v>
                </c:pt>
                <c:pt idx="63">
                  <c:v>45994</c:v>
                </c:pt>
                <c:pt idx="64">
                  <c:v>45995</c:v>
                </c:pt>
                <c:pt idx="65">
                  <c:v>45996</c:v>
                </c:pt>
                <c:pt idx="66">
                  <c:v>45997</c:v>
                </c:pt>
                <c:pt idx="67">
                  <c:v>45998</c:v>
                </c:pt>
                <c:pt idx="68">
                  <c:v>45999</c:v>
                </c:pt>
                <c:pt idx="69">
                  <c:v>46000</c:v>
                </c:pt>
                <c:pt idx="70">
                  <c:v>46001</c:v>
                </c:pt>
                <c:pt idx="71">
                  <c:v>46002</c:v>
                </c:pt>
                <c:pt idx="72">
                  <c:v>46003</c:v>
                </c:pt>
                <c:pt idx="73">
                  <c:v>46004</c:v>
                </c:pt>
                <c:pt idx="74">
                  <c:v>46005</c:v>
                </c:pt>
                <c:pt idx="75">
                  <c:v>46006</c:v>
                </c:pt>
                <c:pt idx="76">
                  <c:v>46007</c:v>
                </c:pt>
                <c:pt idx="77">
                  <c:v>46008</c:v>
                </c:pt>
                <c:pt idx="78">
                  <c:v>46009</c:v>
                </c:pt>
                <c:pt idx="79">
                  <c:v>46010</c:v>
                </c:pt>
                <c:pt idx="80">
                  <c:v>46011</c:v>
                </c:pt>
                <c:pt idx="81">
                  <c:v>46012</c:v>
                </c:pt>
                <c:pt idx="82">
                  <c:v>46013</c:v>
                </c:pt>
                <c:pt idx="83">
                  <c:v>46014</c:v>
                </c:pt>
                <c:pt idx="84">
                  <c:v>46015</c:v>
                </c:pt>
                <c:pt idx="85">
                  <c:v>46016</c:v>
                </c:pt>
                <c:pt idx="86">
                  <c:v>46017</c:v>
                </c:pt>
                <c:pt idx="87">
                  <c:v>46018</c:v>
                </c:pt>
                <c:pt idx="88">
                  <c:v>46019</c:v>
                </c:pt>
                <c:pt idx="89">
                  <c:v>46020</c:v>
                </c:pt>
                <c:pt idx="90">
                  <c:v>46021</c:v>
                </c:pt>
                <c:pt idx="91">
                  <c:v>46022</c:v>
                </c:pt>
                <c:pt idx="92">
                  <c:v>46023</c:v>
                </c:pt>
                <c:pt idx="93">
                  <c:v>46024</c:v>
                </c:pt>
                <c:pt idx="94">
                  <c:v>46025</c:v>
                </c:pt>
                <c:pt idx="95">
                  <c:v>46026</c:v>
                </c:pt>
                <c:pt idx="96">
                  <c:v>46027</c:v>
                </c:pt>
                <c:pt idx="97">
                  <c:v>46028</c:v>
                </c:pt>
                <c:pt idx="98">
                  <c:v>46029</c:v>
                </c:pt>
                <c:pt idx="99">
                  <c:v>46030</c:v>
                </c:pt>
                <c:pt idx="100">
                  <c:v>46031</c:v>
                </c:pt>
                <c:pt idx="101">
                  <c:v>46032</c:v>
                </c:pt>
                <c:pt idx="102">
                  <c:v>46033</c:v>
                </c:pt>
                <c:pt idx="103">
                  <c:v>46034</c:v>
                </c:pt>
                <c:pt idx="104">
                  <c:v>46035</c:v>
                </c:pt>
                <c:pt idx="105">
                  <c:v>46036</c:v>
                </c:pt>
                <c:pt idx="106">
                  <c:v>46037</c:v>
                </c:pt>
                <c:pt idx="107">
                  <c:v>46038</c:v>
                </c:pt>
                <c:pt idx="108">
                  <c:v>46039</c:v>
                </c:pt>
                <c:pt idx="109">
                  <c:v>46040</c:v>
                </c:pt>
                <c:pt idx="110">
                  <c:v>46041</c:v>
                </c:pt>
                <c:pt idx="111">
                  <c:v>46042</c:v>
                </c:pt>
                <c:pt idx="112">
                  <c:v>46043</c:v>
                </c:pt>
                <c:pt idx="113">
                  <c:v>46044</c:v>
                </c:pt>
                <c:pt idx="114">
                  <c:v>46045</c:v>
                </c:pt>
                <c:pt idx="115">
                  <c:v>46046</c:v>
                </c:pt>
                <c:pt idx="116">
                  <c:v>46047</c:v>
                </c:pt>
                <c:pt idx="117">
                  <c:v>46048</c:v>
                </c:pt>
                <c:pt idx="118">
                  <c:v>46049</c:v>
                </c:pt>
                <c:pt idx="119">
                  <c:v>46050</c:v>
                </c:pt>
                <c:pt idx="120">
                  <c:v>46051</c:v>
                </c:pt>
                <c:pt idx="121">
                  <c:v>46052</c:v>
                </c:pt>
                <c:pt idx="122">
                  <c:v>46053</c:v>
                </c:pt>
                <c:pt idx="123">
                  <c:v>46054</c:v>
                </c:pt>
                <c:pt idx="124">
                  <c:v>46055</c:v>
                </c:pt>
                <c:pt idx="125">
                  <c:v>46056</c:v>
                </c:pt>
                <c:pt idx="126">
                  <c:v>46057</c:v>
                </c:pt>
                <c:pt idx="127">
                  <c:v>46058</c:v>
                </c:pt>
                <c:pt idx="128">
                  <c:v>46059</c:v>
                </c:pt>
                <c:pt idx="129">
                  <c:v>46060</c:v>
                </c:pt>
                <c:pt idx="130">
                  <c:v>46061</c:v>
                </c:pt>
                <c:pt idx="131">
                  <c:v>46062</c:v>
                </c:pt>
                <c:pt idx="132">
                  <c:v>46063</c:v>
                </c:pt>
                <c:pt idx="133">
                  <c:v>46064</c:v>
                </c:pt>
                <c:pt idx="134">
                  <c:v>46065</c:v>
                </c:pt>
                <c:pt idx="135">
                  <c:v>46066</c:v>
                </c:pt>
                <c:pt idx="136">
                  <c:v>46067</c:v>
                </c:pt>
                <c:pt idx="137">
                  <c:v>46068</c:v>
                </c:pt>
                <c:pt idx="138">
                  <c:v>46069</c:v>
                </c:pt>
                <c:pt idx="139">
                  <c:v>46070</c:v>
                </c:pt>
                <c:pt idx="140">
                  <c:v>46071</c:v>
                </c:pt>
                <c:pt idx="141">
                  <c:v>46072</c:v>
                </c:pt>
                <c:pt idx="142">
                  <c:v>46073</c:v>
                </c:pt>
                <c:pt idx="143">
                  <c:v>46074</c:v>
                </c:pt>
                <c:pt idx="144">
                  <c:v>46075</c:v>
                </c:pt>
                <c:pt idx="145">
                  <c:v>46076</c:v>
                </c:pt>
                <c:pt idx="146">
                  <c:v>46077</c:v>
                </c:pt>
                <c:pt idx="147">
                  <c:v>46078</c:v>
                </c:pt>
                <c:pt idx="148">
                  <c:v>46079</c:v>
                </c:pt>
                <c:pt idx="149">
                  <c:v>46080</c:v>
                </c:pt>
                <c:pt idx="150">
                  <c:v>46081</c:v>
                </c:pt>
                <c:pt idx="151">
                  <c:v>46082</c:v>
                </c:pt>
                <c:pt idx="152">
                  <c:v>46083</c:v>
                </c:pt>
                <c:pt idx="153">
                  <c:v>46084</c:v>
                </c:pt>
                <c:pt idx="154">
                  <c:v>46085</c:v>
                </c:pt>
                <c:pt idx="155">
                  <c:v>46086</c:v>
                </c:pt>
                <c:pt idx="156">
                  <c:v>46087</c:v>
                </c:pt>
                <c:pt idx="157">
                  <c:v>46088</c:v>
                </c:pt>
                <c:pt idx="158">
                  <c:v>46089</c:v>
                </c:pt>
                <c:pt idx="159">
                  <c:v>46090</c:v>
                </c:pt>
                <c:pt idx="160">
                  <c:v>46091</c:v>
                </c:pt>
                <c:pt idx="161">
                  <c:v>46092</c:v>
                </c:pt>
                <c:pt idx="162">
                  <c:v>46093</c:v>
                </c:pt>
                <c:pt idx="163">
                  <c:v>46094</c:v>
                </c:pt>
                <c:pt idx="164">
                  <c:v>46095</c:v>
                </c:pt>
                <c:pt idx="165">
                  <c:v>46096</c:v>
                </c:pt>
                <c:pt idx="166">
                  <c:v>46097</c:v>
                </c:pt>
                <c:pt idx="167">
                  <c:v>46098</c:v>
                </c:pt>
                <c:pt idx="168">
                  <c:v>46099</c:v>
                </c:pt>
                <c:pt idx="169">
                  <c:v>46100</c:v>
                </c:pt>
                <c:pt idx="170">
                  <c:v>46101</c:v>
                </c:pt>
                <c:pt idx="171">
                  <c:v>46102</c:v>
                </c:pt>
                <c:pt idx="172">
                  <c:v>46103</c:v>
                </c:pt>
                <c:pt idx="173">
                  <c:v>46104</c:v>
                </c:pt>
                <c:pt idx="174">
                  <c:v>46105</c:v>
                </c:pt>
                <c:pt idx="175">
                  <c:v>46106</c:v>
                </c:pt>
                <c:pt idx="176">
                  <c:v>46107</c:v>
                </c:pt>
                <c:pt idx="177">
                  <c:v>46108</c:v>
                </c:pt>
                <c:pt idx="178">
                  <c:v>46109</c:v>
                </c:pt>
                <c:pt idx="179">
                  <c:v>46110</c:v>
                </c:pt>
                <c:pt idx="180">
                  <c:v>46111</c:v>
                </c:pt>
                <c:pt idx="181">
                  <c:v>46112</c:v>
                </c:pt>
                <c:pt idx="182">
                  <c:v>46113</c:v>
                </c:pt>
                <c:pt idx="183">
                  <c:v>46114</c:v>
                </c:pt>
                <c:pt idx="184">
                  <c:v>46115</c:v>
                </c:pt>
                <c:pt idx="185">
                  <c:v>46116</c:v>
                </c:pt>
                <c:pt idx="186">
                  <c:v>46117</c:v>
                </c:pt>
                <c:pt idx="187">
                  <c:v>46118</c:v>
                </c:pt>
                <c:pt idx="188">
                  <c:v>46119</c:v>
                </c:pt>
                <c:pt idx="189">
                  <c:v>46120</c:v>
                </c:pt>
                <c:pt idx="190">
                  <c:v>46121</c:v>
                </c:pt>
                <c:pt idx="191">
                  <c:v>46122</c:v>
                </c:pt>
                <c:pt idx="192">
                  <c:v>46123</c:v>
                </c:pt>
                <c:pt idx="193">
                  <c:v>46124</c:v>
                </c:pt>
                <c:pt idx="194">
                  <c:v>46125</c:v>
                </c:pt>
                <c:pt idx="195">
                  <c:v>46126</c:v>
                </c:pt>
                <c:pt idx="196">
                  <c:v>46127</c:v>
                </c:pt>
                <c:pt idx="197">
                  <c:v>46128</c:v>
                </c:pt>
                <c:pt idx="198">
                  <c:v>46129</c:v>
                </c:pt>
                <c:pt idx="199">
                  <c:v>46130</c:v>
                </c:pt>
                <c:pt idx="200">
                  <c:v>46131</c:v>
                </c:pt>
                <c:pt idx="201">
                  <c:v>46132</c:v>
                </c:pt>
                <c:pt idx="202">
                  <c:v>46133</c:v>
                </c:pt>
                <c:pt idx="203">
                  <c:v>46134</c:v>
                </c:pt>
                <c:pt idx="204">
                  <c:v>46135</c:v>
                </c:pt>
                <c:pt idx="205">
                  <c:v>46136</c:v>
                </c:pt>
                <c:pt idx="206">
                  <c:v>46137</c:v>
                </c:pt>
                <c:pt idx="207">
                  <c:v>46138</c:v>
                </c:pt>
                <c:pt idx="208">
                  <c:v>46139</c:v>
                </c:pt>
                <c:pt idx="209">
                  <c:v>46140</c:v>
                </c:pt>
                <c:pt idx="210">
                  <c:v>46141</c:v>
                </c:pt>
                <c:pt idx="211">
                  <c:v>46142</c:v>
                </c:pt>
                <c:pt idx="212">
                  <c:v>46143</c:v>
                </c:pt>
                <c:pt idx="213">
                  <c:v>46144</c:v>
                </c:pt>
                <c:pt idx="214">
                  <c:v>46145</c:v>
                </c:pt>
                <c:pt idx="215">
                  <c:v>46146</c:v>
                </c:pt>
                <c:pt idx="216">
                  <c:v>46147</c:v>
                </c:pt>
                <c:pt idx="217">
                  <c:v>46148</c:v>
                </c:pt>
                <c:pt idx="218">
                  <c:v>46149</c:v>
                </c:pt>
                <c:pt idx="219">
                  <c:v>46150</c:v>
                </c:pt>
                <c:pt idx="220">
                  <c:v>46151</c:v>
                </c:pt>
                <c:pt idx="221">
                  <c:v>46152</c:v>
                </c:pt>
                <c:pt idx="222">
                  <c:v>46153</c:v>
                </c:pt>
                <c:pt idx="223">
                  <c:v>46154</c:v>
                </c:pt>
                <c:pt idx="224">
                  <c:v>46155</c:v>
                </c:pt>
                <c:pt idx="225">
                  <c:v>46156</c:v>
                </c:pt>
                <c:pt idx="226">
                  <c:v>46157</c:v>
                </c:pt>
                <c:pt idx="227">
                  <c:v>46158</c:v>
                </c:pt>
                <c:pt idx="228">
                  <c:v>46159</c:v>
                </c:pt>
                <c:pt idx="229">
                  <c:v>46160</c:v>
                </c:pt>
                <c:pt idx="230">
                  <c:v>46161</c:v>
                </c:pt>
                <c:pt idx="231">
                  <c:v>46162</c:v>
                </c:pt>
                <c:pt idx="232">
                  <c:v>46163</c:v>
                </c:pt>
                <c:pt idx="233">
                  <c:v>46164</c:v>
                </c:pt>
                <c:pt idx="234">
                  <c:v>46165</c:v>
                </c:pt>
                <c:pt idx="235">
                  <c:v>46166</c:v>
                </c:pt>
                <c:pt idx="236">
                  <c:v>46167</c:v>
                </c:pt>
                <c:pt idx="237">
                  <c:v>46168</c:v>
                </c:pt>
                <c:pt idx="238">
                  <c:v>46169</c:v>
                </c:pt>
                <c:pt idx="239">
                  <c:v>46170</c:v>
                </c:pt>
                <c:pt idx="240">
                  <c:v>46171</c:v>
                </c:pt>
                <c:pt idx="241">
                  <c:v>46172</c:v>
                </c:pt>
                <c:pt idx="242">
                  <c:v>46173</c:v>
                </c:pt>
                <c:pt idx="243">
                  <c:v>46174</c:v>
                </c:pt>
                <c:pt idx="244">
                  <c:v>46175</c:v>
                </c:pt>
                <c:pt idx="245">
                  <c:v>46176</c:v>
                </c:pt>
                <c:pt idx="246">
                  <c:v>46177</c:v>
                </c:pt>
                <c:pt idx="247">
                  <c:v>46178</c:v>
                </c:pt>
                <c:pt idx="248">
                  <c:v>46179</c:v>
                </c:pt>
                <c:pt idx="249">
                  <c:v>46180</c:v>
                </c:pt>
                <c:pt idx="250">
                  <c:v>46181</c:v>
                </c:pt>
                <c:pt idx="251">
                  <c:v>46182</c:v>
                </c:pt>
                <c:pt idx="252">
                  <c:v>46183</c:v>
                </c:pt>
                <c:pt idx="253">
                  <c:v>46184</c:v>
                </c:pt>
                <c:pt idx="254">
                  <c:v>46185</c:v>
                </c:pt>
                <c:pt idx="255">
                  <c:v>46186</c:v>
                </c:pt>
                <c:pt idx="256">
                  <c:v>46187</c:v>
                </c:pt>
                <c:pt idx="257">
                  <c:v>46188</c:v>
                </c:pt>
                <c:pt idx="258">
                  <c:v>46189</c:v>
                </c:pt>
                <c:pt idx="259">
                  <c:v>46190</c:v>
                </c:pt>
                <c:pt idx="260">
                  <c:v>46191</c:v>
                </c:pt>
                <c:pt idx="261">
                  <c:v>46192</c:v>
                </c:pt>
                <c:pt idx="262">
                  <c:v>46193</c:v>
                </c:pt>
                <c:pt idx="263">
                  <c:v>46194</c:v>
                </c:pt>
                <c:pt idx="264">
                  <c:v>46195</c:v>
                </c:pt>
                <c:pt idx="265">
                  <c:v>46196</c:v>
                </c:pt>
                <c:pt idx="266">
                  <c:v>46197</c:v>
                </c:pt>
                <c:pt idx="267">
                  <c:v>46198</c:v>
                </c:pt>
                <c:pt idx="268">
                  <c:v>46199</c:v>
                </c:pt>
                <c:pt idx="269">
                  <c:v>46200</c:v>
                </c:pt>
                <c:pt idx="270">
                  <c:v>46201</c:v>
                </c:pt>
                <c:pt idx="271">
                  <c:v>46202</c:v>
                </c:pt>
                <c:pt idx="272">
                  <c:v>46203</c:v>
                </c:pt>
                <c:pt idx="273">
                  <c:v>46204</c:v>
                </c:pt>
                <c:pt idx="274">
                  <c:v>46205</c:v>
                </c:pt>
                <c:pt idx="275">
                  <c:v>46206</c:v>
                </c:pt>
                <c:pt idx="276">
                  <c:v>46207</c:v>
                </c:pt>
                <c:pt idx="277">
                  <c:v>46208</c:v>
                </c:pt>
                <c:pt idx="278">
                  <c:v>46209</c:v>
                </c:pt>
                <c:pt idx="279">
                  <c:v>46210</c:v>
                </c:pt>
                <c:pt idx="280">
                  <c:v>46211</c:v>
                </c:pt>
                <c:pt idx="281">
                  <c:v>46212</c:v>
                </c:pt>
                <c:pt idx="282">
                  <c:v>46213</c:v>
                </c:pt>
                <c:pt idx="283">
                  <c:v>46214</c:v>
                </c:pt>
                <c:pt idx="284">
                  <c:v>46215</c:v>
                </c:pt>
                <c:pt idx="285">
                  <c:v>46216</c:v>
                </c:pt>
                <c:pt idx="286">
                  <c:v>46217</c:v>
                </c:pt>
                <c:pt idx="287">
                  <c:v>46218</c:v>
                </c:pt>
                <c:pt idx="288">
                  <c:v>46219</c:v>
                </c:pt>
                <c:pt idx="289">
                  <c:v>46220</c:v>
                </c:pt>
                <c:pt idx="290">
                  <c:v>46221</c:v>
                </c:pt>
                <c:pt idx="291">
                  <c:v>46222</c:v>
                </c:pt>
                <c:pt idx="292">
                  <c:v>46223</c:v>
                </c:pt>
                <c:pt idx="293">
                  <c:v>46224</c:v>
                </c:pt>
                <c:pt idx="294">
                  <c:v>46225</c:v>
                </c:pt>
                <c:pt idx="295">
                  <c:v>46226</c:v>
                </c:pt>
                <c:pt idx="296">
                  <c:v>46227</c:v>
                </c:pt>
                <c:pt idx="297">
                  <c:v>46228</c:v>
                </c:pt>
                <c:pt idx="298">
                  <c:v>46229</c:v>
                </c:pt>
                <c:pt idx="299">
                  <c:v>46230</c:v>
                </c:pt>
                <c:pt idx="300">
                  <c:v>46231</c:v>
                </c:pt>
                <c:pt idx="301">
                  <c:v>46232</c:v>
                </c:pt>
                <c:pt idx="302">
                  <c:v>46233</c:v>
                </c:pt>
                <c:pt idx="303">
                  <c:v>46234</c:v>
                </c:pt>
                <c:pt idx="304">
                  <c:v>46235</c:v>
                </c:pt>
                <c:pt idx="305">
                  <c:v>46236</c:v>
                </c:pt>
                <c:pt idx="306">
                  <c:v>46237</c:v>
                </c:pt>
                <c:pt idx="307">
                  <c:v>46238</c:v>
                </c:pt>
                <c:pt idx="308">
                  <c:v>46239</c:v>
                </c:pt>
                <c:pt idx="309">
                  <c:v>46240</c:v>
                </c:pt>
                <c:pt idx="310">
                  <c:v>46241</c:v>
                </c:pt>
                <c:pt idx="311">
                  <c:v>46242</c:v>
                </c:pt>
                <c:pt idx="312">
                  <c:v>46243</c:v>
                </c:pt>
                <c:pt idx="313">
                  <c:v>46244</c:v>
                </c:pt>
                <c:pt idx="314">
                  <c:v>46245</c:v>
                </c:pt>
                <c:pt idx="315">
                  <c:v>46246</c:v>
                </c:pt>
                <c:pt idx="316">
                  <c:v>46247</c:v>
                </c:pt>
                <c:pt idx="317">
                  <c:v>46248</c:v>
                </c:pt>
                <c:pt idx="318">
                  <c:v>46249</c:v>
                </c:pt>
                <c:pt idx="319">
                  <c:v>46250</c:v>
                </c:pt>
                <c:pt idx="320">
                  <c:v>46251</c:v>
                </c:pt>
                <c:pt idx="321">
                  <c:v>46252</c:v>
                </c:pt>
                <c:pt idx="322">
                  <c:v>46253</c:v>
                </c:pt>
                <c:pt idx="323">
                  <c:v>46254</c:v>
                </c:pt>
                <c:pt idx="324">
                  <c:v>46255</c:v>
                </c:pt>
                <c:pt idx="325">
                  <c:v>46256</c:v>
                </c:pt>
                <c:pt idx="326">
                  <c:v>46257</c:v>
                </c:pt>
                <c:pt idx="327">
                  <c:v>46258</c:v>
                </c:pt>
                <c:pt idx="328">
                  <c:v>46259</c:v>
                </c:pt>
                <c:pt idx="329">
                  <c:v>46260</c:v>
                </c:pt>
                <c:pt idx="330">
                  <c:v>46261</c:v>
                </c:pt>
                <c:pt idx="331">
                  <c:v>46262</c:v>
                </c:pt>
                <c:pt idx="332">
                  <c:v>46263</c:v>
                </c:pt>
                <c:pt idx="333">
                  <c:v>46264</c:v>
                </c:pt>
                <c:pt idx="334">
                  <c:v>46265</c:v>
                </c:pt>
                <c:pt idx="335">
                  <c:v>46266</c:v>
                </c:pt>
                <c:pt idx="336">
                  <c:v>46267</c:v>
                </c:pt>
                <c:pt idx="337">
                  <c:v>46268</c:v>
                </c:pt>
                <c:pt idx="338">
                  <c:v>46269</c:v>
                </c:pt>
                <c:pt idx="339">
                  <c:v>46270</c:v>
                </c:pt>
                <c:pt idx="340">
                  <c:v>46271</c:v>
                </c:pt>
                <c:pt idx="341">
                  <c:v>46272</c:v>
                </c:pt>
                <c:pt idx="342">
                  <c:v>46273</c:v>
                </c:pt>
                <c:pt idx="343">
                  <c:v>46274</c:v>
                </c:pt>
                <c:pt idx="344">
                  <c:v>46275</c:v>
                </c:pt>
                <c:pt idx="345">
                  <c:v>46276</c:v>
                </c:pt>
                <c:pt idx="346">
                  <c:v>46277</c:v>
                </c:pt>
                <c:pt idx="347">
                  <c:v>46278</c:v>
                </c:pt>
                <c:pt idx="348">
                  <c:v>46279</c:v>
                </c:pt>
                <c:pt idx="349">
                  <c:v>46280</c:v>
                </c:pt>
                <c:pt idx="350">
                  <c:v>46281</c:v>
                </c:pt>
                <c:pt idx="351">
                  <c:v>46282</c:v>
                </c:pt>
                <c:pt idx="352">
                  <c:v>46283</c:v>
                </c:pt>
                <c:pt idx="353">
                  <c:v>46284</c:v>
                </c:pt>
                <c:pt idx="354">
                  <c:v>46285</c:v>
                </c:pt>
                <c:pt idx="355">
                  <c:v>46286</c:v>
                </c:pt>
                <c:pt idx="356">
                  <c:v>46287</c:v>
                </c:pt>
                <c:pt idx="357">
                  <c:v>46288</c:v>
                </c:pt>
                <c:pt idx="358">
                  <c:v>46289</c:v>
                </c:pt>
                <c:pt idx="359">
                  <c:v>46290</c:v>
                </c:pt>
                <c:pt idx="360">
                  <c:v>46291</c:v>
                </c:pt>
                <c:pt idx="361">
                  <c:v>46292</c:v>
                </c:pt>
                <c:pt idx="362">
                  <c:v>46293</c:v>
                </c:pt>
                <c:pt idx="363">
                  <c:v>46294</c:v>
                </c:pt>
                <c:pt idx="364">
                  <c:v>46295</c:v>
                </c:pt>
              </c:numCache>
            </c:numRef>
          </c:xVal>
          <c:yVal>
            <c:numRef>
              <c:f>'2026hydrographs'!$E$2:$E$366</c:f>
              <c:numCache>
                <c:formatCode>General</c:formatCode>
                <c:ptCount val="365"/>
                <c:pt idx="0">
                  <c:v>450</c:v>
                </c:pt>
                <c:pt idx="1">
                  <c:v>450</c:v>
                </c:pt>
                <c:pt idx="2">
                  <c:v>450</c:v>
                </c:pt>
                <c:pt idx="3">
                  <c:v>450</c:v>
                </c:pt>
                <c:pt idx="4">
                  <c:v>450</c:v>
                </c:pt>
                <c:pt idx="5">
                  <c:v>450</c:v>
                </c:pt>
                <c:pt idx="6">
                  <c:v>450</c:v>
                </c:pt>
                <c:pt idx="7">
                  <c:v>450</c:v>
                </c:pt>
                <c:pt idx="8">
                  <c:v>450</c:v>
                </c:pt>
                <c:pt idx="9">
                  <c:v>450</c:v>
                </c:pt>
                <c:pt idx="10">
                  <c:v>450</c:v>
                </c:pt>
                <c:pt idx="11">
                  <c:v>450</c:v>
                </c:pt>
                <c:pt idx="12">
                  <c:v>450</c:v>
                </c:pt>
                <c:pt idx="13">
                  <c:v>450</c:v>
                </c:pt>
                <c:pt idx="14">
                  <c:v>450</c:v>
                </c:pt>
                <c:pt idx="15">
                  <c:v>300</c:v>
                </c:pt>
                <c:pt idx="16">
                  <c:v>300</c:v>
                </c:pt>
                <c:pt idx="17">
                  <c:v>300</c:v>
                </c:pt>
                <c:pt idx="18">
                  <c:v>300</c:v>
                </c:pt>
                <c:pt idx="19">
                  <c:v>300</c:v>
                </c:pt>
                <c:pt idx="20">
                  <c:v>300</c:v>
                </c:pt>
                <c:pt idx="21">
                  <c:v>300</c:v>
                </c:pt>
                <c:pt idx="22">
                  <c:v>300</c:v>
                </c:pt>
                <c:pt idx="23">
                  <c:v>300</c:v>
                </c:pt>
                <c:pt idx="24">
                  <c:v>300</c:v>
                </c:pt>
                <c:pt idx="25">
                  <c:v>300</c:v>
                </c:pt>
                <c:pt idx="26">
                  <c:v>300</c:v>
                </c:pt>
                <c:pt idx="27">
                  <c:v>300</c:v>
                </c:pt>
                <c:pt idx="28">
                  <c:v>300</c:v>
                </c:pt>
                <c:pt idx="29">
                  <c:v>300</c:v>
                </c:pt>
                <c:pt idx="30">
                  <c:v>300</c:v>
                </c:pt>
                <c:pt idx="31">
                  <c:v>300</c:v>
                </c:pt>
                <c:pt idx="32">
                  <c:v>300</c:v>
                </c:pt>
                <c:pt idx="33">
                  <c:v>300</c:v>
                </c:pt>
                <c:pt idx="34">
                  <c:v>300</c:v>
                </c:pt>
                <c:pt idx="35">
                  <c:v>300</c:v>
                </c:pt>
                <c:pt idx="36">
                  <c:v>300</c:v>
                </c:pt>
                <c:pt idx="37">
                  <c:v>300</c:v>
                </c:pt>
                <c:pt idx="38">
                  <c:v>300</c:v>
                </c:pt>
                <c:pt idx="39">
                  <c:v>300</c:v>
                </c:pt>
                <c:pt idx="40">
                  <c:v>300</c:v>
                </c:pt>
                <c:pt idx="41">
                  <c:v>300</c:v>
                </c:pt>
                <c:pt idx="42">
                  <c:v>300</c:v>
                </c:pt>
                <c:pt idx="43">
                  <c:v>300</c:v>
                </c:pt>
                <c:pt idx="44">
                  <c:v>300</c:v>
                </c:pt>
                <c:pt idx="45">
                  <c:v>300</c:v>
                </c:pt>
                <c:pt idx="46">
                  <c:v>300</c:v>
                </c:pt>
                <c:pt idx="47">
                  <c:v>300</c:v>
                </c:pt>
                <c:pt idx="48">
                  <c:v>300</c:v>
                </c:pt>
                <c:pt idx="49">
                  <c:v>300</c:v>
                </c:pt>
                <c:pt idx="50">
                  <c:v>300</c:v>
                </c:pt>
                <c:pt idx="51">
                  <c:v>300</c:v>
                </c:pt>
                <c:pt idx="52">
                  <c:v>300</c:v>
                </c:pt>
                <c:pt idx="53">
                  <c:v>300</c:v>
                </c:pt>
                <c:pt idx="54">
                  <c:v>300</c:v>
                </c:pt>
                <c:pt idx="55">
                  <c:v>300</c:v>
                </c:pt>
                <c:pt idx="56">
                  <c:v>300</c:v>
                </c:pt>
                <c:pt idx="57">
                  <c:v>300</c:v>
                </c:pt>
                <c:pt idx="58">
                  <c:v>300</c:v>
                </c:pt>
                <c:pt idx="59">
                  <c:v>300</c:v>
                </c:pt>
                <c:pt idx="60">
                  <c:v>300</c:v>
                </c:pt>
                <c:pt idx="61">
                  <c:v>300</c:v>
                </c:pt>
                <c:pt idx="62">
                  <c:v>300</c:v>
                </c:pt>
                <c:pt idx="63">
                  <c:v>300</c:v>
                </c:pt>
                <c:pt idx="64">
                  <c:v>300</c:v>
                </c:pt>
                <c:pt idx="65">
                  <c:v>300</c:v>
                </c:pt>
                <c:pt idx="66">
                  <c:v>300</c:v>
                </c:pt>
                <c:pt idx="67">
                  <c:v>300</c:v>
                </c:pt>
                <c:pt idx="68">
                  <c:v>300</c:v>
                </c:pt>
                <c:pt idx="69">
                  <c:v>300</c:v>
                </c:pt>
                <c:pt idx="70">
                  <c:v>300</c:v>
                </c:pt>
                <c:pt idx="71">
                  <c:v>300</c:v>
                </c:pt>
                <c:pt idx="72">
                  <c:v>300</c:v>
                </c:pt>
                <c:pt idx="73">
                  <c:v>300</c:v>
                </c:pt>
                <c:pt idx="74">
                  <c:v>300</c:v>
                </c:pt>
                <c:pt idx="75">
                  <c:v>300</c:v>
                </c:pt>
                <c:pt idx="76">
                  <c:v>300</c:v>
                </c:pt>
                <c:pt idx="77">
                  <c:v>300</c:v>
                </c:pt>
                <c:pt idx="78">
                  <c:v>300</c:v>
                </c:pt>
                <c:pt idx="79">
                  <c:v>300</c:v>
                </c:pt>
                <c:pt idx="80">
                  <c:v>300</c:v>
                </c:pt>
                <c:pt idx="81">
                  <c:v>300</c:v>
                </c:pt>
                <c:pt idx="82">
                  <c:v>300</c:v>
                </c:pt>
                <c:pt idx="83" formatCode="0">
                  <c:v>570.83333333333337</c:v>
                </c:pt>
                <c:pt idx="84" formatCode="0">
                  <c:v>3475</c:v>
                </c:pt>
                <c:pt idx="85" formatCode="0">
                  <c:v>6041.666666666667</c:v>
                </c:pt>
                <c:pt idx="86" formatCode="0">
                  <c:v>4966.666666666667</c:v>
                </c:pt>
                <c:pt idx="87" formatCode="0">
                  <c:v>3941.6666666666665</c:v>
                </c:pt>
                <c:pt idx="88" formatCode="0">
                  <c:v>3166.6666666666665</c:v>
                </c:pt>
                <c:pt idx="89" formatCode="0">
                  <c:v>2533.3333333333335</c:v>
                </c:pt>
                <c:pt idx="90" formatCode="0">
                  <c:v>2091.6666666666665</c:v>
                </c:pt>
                <c:pt idx="91" formatCode="0">
                  <c:v>1708.3333333333333</c:v>
                </c:pt>
                <c:pt idx="92" formatCode="0">
                  <c:v>1425</c:v>
                </c:pt>
                <c:pt idx="93" formatCode="0">
                  <c:v>1191.6666666666667</c:v>
                </c:pt>
                <c:pt idx="94" formatCode="0">
                  <c:v>975</c:v>
                </c:pt>
                <c:pt idx="95" formatCode="0">
                  <c:v>833.33333333333337</c:v>
                </c:pt>
                <c:pt idx="96" formatCode="0">
                  <c:v>700</c:v>
                </c:pt>
                <c:pt idx="97" formatCode="0">
                  <c:v>591.66666666666663</c:v>
                </c:pt>
                <c:pt idx="98" formatCode="0">
                  <c:v>500</c:v>
                </c:pt>
                <c:pt idx="99" formatCode="0">
                  <c:v>458.33333333333331</c:v>
                </c:pt>
                <c:pt idx="100" formatCode="0">
                  <c:v>408.33333333333331</c:v>
                </c:pt>
                <c:pt idx="101" formatCode="0">
                  <c:v>362.5</c:v>
                </c:pt>
                <c:pt idx="102" formatCode="0">
                  <c:v>308.33333333333331</c:v>
                </c:pt>
                <c:pt idx="103" formatCode="0">
                  <c:v>300</c:v>
                </c:pt>
                <c:pt idx="104" formatCode="0">
                  <c:v>300</c:v>
                </c:pt>
                <c:pt idx="105" formatCode="0">
                  <c:v>300</c:v>
                </c:pt>
                <c:pt idx="106" formatCode="0">
                  <c:v>300</c:v>
                </c:pt>
                <c:pt idx="107" formatCode="0">
                  <c:v>300</c:v>
                </c:pt>
                <c:pt idx="108" formatCode="0">
                  <c:v>300</c:v>
                </c:pt>
                <c:pt idx="109" formatCode="0">
                  <c:v>300</c:v>
                </c:pt>
                <c:pt idx="110" formatCode="0">
                  <c:v>300</c:v>
                </c:pt>
                <c:pt idx="111" formatCode="0">
                  <c:v>300</c:v>
                </c:pt>
                <c:pt idx="112" formatCode="0">
                  <c:v>300</c:v>
                </c:pt>
                <c:pt idx="113" formatCode="0">
                  <c:v>300</c:v>
                </c:pt>
                <c:pt idx="114" formatCode="0">
                  <c:v>300</c:v>
                </c:pt>
                <c:pt idx="115" formatCode="0">
                  <c:v>300</c:v>
                </c:pt>
                <c:pt idx="116" formatCode="0">
                  <c:v>300</c:v>
                </c:pt>
                <c:pt idx="117" formatCode="0">
                  <c:v>300</c:v>
                </c:pt>
                <c:pt idx="118" formatCode="0">
                  <c:v>300</c:v>
                </c:pt>
                <c:pt idx="119" formatCode="0">
                  <c:v>300</c:v>
                </c:pt>
                <c:pt idx="120" formatCode="0">
                  <c:v>300</c:v>
                </c:pt>
                <c:pt idx="121" formatCode="0">
                  <c:v>300</c:v>
                </c:pt>
                <c:pt idx="122" formatCode="0">
                  <c:v>300</c:v>
                </c:pt>
                <c:pt idx="123" formatCode="0">
                  <c:v>300</c:v>
                </c:pt>
                <c:pt idx="124" formatCode="0">
                  <c:v>300</c:v>
                </c:pt>
                <c:pt idx="125" formatCode="0">
                  <c:v>300</c:v>
                </c:pt>
                <c:pt idx="126" formatCode="0">
                  <c:v>300</c:v>
                </c:pt>
                <c:pt idx="127" formatCode="0">
                  <c:v>300</c:v>
                </c:pt>
                <c:pt idx="128" formatCode="0">
                  <c:v>300</c:v>
                </c:pt>
                <c:pt idx="129" formatCode="0">
                  <c:v>300</c:v>
                </c:pt>
                <c:pt idx="130" formatCode="0">
                  <c:v>300</c:v>
                </c:pt>
                <c:pt idx="131" formatCode="0">
                  <c:v>300</c:v>
                </c:pt>
                <c:pt idx="132" formatCode="0">
                  <c:v>300</c:v>
                </c:pt>
                <c:pt idx="133" formatCode="0">
                  <c:v>300</c:v>
                </c:pt>
                <c:pt idx="134" formatCode="0">
                  <c:v>300</c:v>
                </c:pt>
                <c:pt idx="135" formatCode="0">
                  <c:v>300</c:v>
                </c:pt>
                <c:pt idx="136" formatCode="0">
                  <c:v>300</c:v>
                </c:pt>
                <c:pt idx="137" formatCode="0">
                  <c:v>300</c:v>
                </c:pt>
                <c:pt idx="138" formatCode="0">
                  <c:v>300</c:v>
                </c:pt>
                <c:pt idx="139" formatCode="0">
                  <c:v>300</c:v>
                </c:pt>
                <c:pt idx="140" formatCode="0">
                  <c:v>300</c:v>
                </c:pt>
                <c:pt idx="141" formatCode="0">
                  <c:v>300</c:v>
                </c:pt>
                <c:pt idx="142" formatCode="0">
                  <c:v>300</c:v>
                </c:pt>
                <c:pt idx="143" formatCode="0">
                  <c:v>300</c:v>
                </c:pt>
                <c:pt idx="144" formatCode="0">
                  <c:v>300</c:v>
                </c:pt>
                <c:pt idx="145" formatCode="0">
                  <c:v>300</c:v>
                </c:pt>
                <c:pt idx="146" formatCode="0">
                  <c:v>300</c:v>
                </c:pt>
                <c:pt idx="147" formatCode="0">
                  <c:v>300</c:v>
                </c:pt>
                <c:pt idx="148" formatCode="0">
                  <c:v>300</c:v>
                </c:pt>
                <c:pt idx="149" formatCode="0">
                  <c:v>300</c:v>
                </c:pt>
                <c:pt idx="150" formatCode="0">
                  <c:v>300</c:v>
                </c:pt>
                <c:pt idx="151" formatCode="0">
                  <c:v>300</c:v>
                </c:pt>
                <c:pt idx="152" formatCode="0">
                  <c:v>300</c:v>
                </c:pt>
                <c:pt idx="153" formatCode="0">
                  <c:v>300</c:v>
                </c:pt>
                <c:pt idx="154" formatCode="0">
                  <c:v>300</c:v>
                </c:pt>
                <c:pt idx="155" formatCode="0">
                  <c:v>300</c:v>
                </c:pt>
                <c:pt idx="156" formatCode="0">
                  <c:v>300</c:v>
                </c:pt>
                <c:pt idx="157" formatCode="0">
                  <c:v>300</c:v>
                </c:pt>
                <c:pt idx="158" formatCode="0">
                  <c:v>300</c:v>
                </c:pt>
                <c:pt idx="159" formatCode="0">
                  <c:v>300</c:v>
                </c:pt>
                <c:pt idx="160" formatCode="0">
                  <c:v>300</c:v>
                </c:pt>
                <c:pt idx="161" formatCode="0">
                  <c:v>300</c:v>
                </c:pt>
                <c:pt idx="162" formatCode="0">
                  <c:v>300</c:v>
                </c:pt>
                <c:pt idx="163" formatCode="0">
                  <c:v>300</c:v>
                </c:pt>
                <c:pt idx="164" formatCode="0">
                  <c:v>300</c:v>
                </c:pt>
                <c:pt idx="165" formatCode="0">
                  <c:v>300</c:v>
                </c:pt>
                <c:pt idx="166" formatCode="0">
                  <c:v>300</c:v>
                </c:pt>
                <c:pt idx="167" formatCode="0">
                  <c:v>300</c:v>
                </c:pt>
                <c:pt idx="168" formatCode="0">
                  <c:v>300</c:v>
                </c:pt>
                <c:pt idx="169" formatCode="0">
                  <c:v>300</c:v>
                </c:pt>
                <c:pt idx="170" formatCode="0">
                  <c:v>943.24554208815573</c:v>
                </c:pt>
                <c:pt idx="171" formatCode="0">
                  <c:v>698.81223609465655</c:v>
                </c:pt>
                <c:pt idx="172" formatCode="0">
                  <c:v>559.13606124122839</c:v>
                </c:pt>
                <c:pt idx="173" formatCode="0">
                  <c:v>460.8113855220389</c:v>
                </c:pt>
                <c:pt idx="174" formatCode="0">
                  <c:v>387.29760928339255</c:v>
                </c:pt>
                <c:pt idx="175" formatCode="0">
                  <c:v>331.24335490142471</c:v>
                </c:pt>
                <c:pt idx="176" formatCode="0">
                  <c:v>300</c:v>
                </c:pt>
                <c:pt idx="177" formatCode="0">
                  <c:v>300</c:v>
                </c:pt>
                <c:pt idx="178" formatCode="0">
                  <c:v>300</c:v>
                </c:pt>
                <c:pt idx="179" formatCode="0">
                  <c:v>1399.0309547677632</c:v>
                </c:pt>
                <c:pt idx="180" formatCode="0">
                  <c:v>1035.1377623864637</c:v>
                </c:pt>
                <c:pt idx="181" formatCode="0">
                  <c:v>826.54242230930458</c:v>
                </c:pt>
                <c:pt idx="182" formatCode="0">
                  <c:v>679.51486983201187</c:v>
                </c:pt>
                <c:pt idx="183" formatCode="0">
                  <c:v>569.24420547404225</c:v>
                </c:pt>
                <c:pt idx="184" formatCode="0">
                  <c:v>483.78444059661592</c:v>
                </c:pt>
                <c:pt idx="185" formatCode="0">
                  <c:v>417.62204198183417</c:v>
                </c:pt>
                <c:pt idx="186" formatCode="0">
                  <c:v>362.48670980284942</c:v>
                </c:pt>
                <c:pt idx="187" formatCode="0">
                  <c:v>318.3784440596616</c:v>
                </c:pt>
                <c:pt idx="188" formatCode="0">
                  <c:v>1127.0299826847718</c:v>
                </c:pt>
                <c:pt idx="189" formatCode="0">
                  <c:v>963.46183055378344</c:v>
                </c:pt>
                <c:pt idx="190" formatCode="0">
                  <c:v>915.67787599866335</c:v>
                </c:pt>
                <c:pt idx="191" formatCode="0">
                  <c:v>888.11020990917098</c:v>
                </c:pt>
                <c:pt idx="192" formatCode="0">
                  <c:v>860.5425438196786</c:v>
                </c:pt>
                <c:pt idx="193" formatCode="0">
                  <c:v>832.97487773018611</c:v>
                </c:pt>
                <c:pt idx="194" formatCode="0">
                  <c:v>805.40721164069373</c:v>
                </c:pt>
                <c:pt idx="195" formatCode="0">
                  <c:v>1117.8407606549408</c:v>
                </c:pt>
                <c:pt idx="196" formatCode="0">
                  <c:v>1570.8000000000002</c:v>
                </c:pt>
                <c:pt idx="197" formatCode="0">
                  <c:v>1489.2</c:v>
                </c:pt>
                <c:pt idx="198" formatCode="0">
                  <c:v>1570.8000000000002</c:v>
                </c:pt>
                <c:pt idx="199" formatCode="0">
                  <c:v>1734.0000000000002</c:v>
                </c:pt>
                <c:pt idx="200" formatCode="0">
                  <c:v>1734.0000000000002</c:v>
                </c:pt>
                <c:pt idx="201" formatCode="0">
                  <c:v>2060.4</c:v>
                </c:pt>
                <c:pt idx="202" formatCode="0">
                  <c:v>2800</c:v>
                </c:pt>
                <c:pt idx="203" formatCode="0">
                  <c:v>3727.9266666667691</c:v>
                </c:pt>
                <c:pt idx="204" formatCode="0">
                  <c:v>2672.4</c:v>
                </c:pt>
                <c:pt idx="205" formatCode="0">
                  <c:v>2800</c:v>
                </c:pt>
                <c:pt idx="206" formatCode="0">
                  <c:v>2230.4</c:v>
                </c:pt>
                <c:pt idx="207" formatCode="0">
                  <c:v>2230.4</c:v>
                </c:pt>
                <c:pt idx="208" formatCode="0">
                  <c:v>2060.4</c:v>
                </c:pt>
                <c:pt idx="209" formatCode="0">
                  <c:v>1978.8000000000002</c:v>
                </c:pt>
                <c:pt idx="210" formatCode="0">
                  <c:v>1734.0000000000002</c:v>
                </c:pt>
                <c:pt idx="211" formatCode="0">
                  <c:v>1570.8000000000002</c:v>
                </c:pt>
                <c:pt idx="212" formatCode="0">
                  <c:v>1570.8000000000002</c:v>
                </c:pt>
                <c:pt idx="213" formatCode="0">
                  <c:v>1652.4</c:v>
                </c:pt>
                <c:pt idx="214" formatCode="0">
                  <c:v>1734.0000000000002</c:v>
                </c:pt>
                <c:pt idx="215" formatCode="0">
                  <c:v>1570.8000000000002</c:v>
                </c:pt>
                <c:pt idx="216" formatCode="0">
                  <c:v>1339.6000000000001</c:v>
                </c:pt>
                <c:pt idx="217" formatCode="0">
                  <c:v>1339.6000000000001</c:v>
                </c:pt>
                <c:pt idx="218" formatCode="0">
                  <c:v>1264.8000000000002</c:v>
                </c:pt>
                <c:pt idx="219" formatCode="0">
                  <c:v>1122</c:v>
                </c:pt>
                <c:pt idx="220" formatCode="0">
                  <c:v>1054</c:v>
                </c:pt>
                <c:pt idx="221" formatCode="0">
                  <c:v>1054</c:v>
                </c:pt>
                <c:pt idx="222" formatCode="0">
                  <c:v>986.00000000000011</c:v>
                </c:pt>
                <c:pt idx="223" formatCode="0">
                  <c:v>986.00000000000011</c:v>
                </c:pt>
                <c:pt idx="224" formatCode="0">
                  <c:v>1122</c:v>
                </c:pt>
                <c:pt idx="225" formatCode="0">
                  <c:v>1122</c:v>
                </c:pt>
                <c:pt idx="226" formatCode="0">
                  <c:v>1054</c:v>
                </c:pt>
                <c:pt idx="227" formatCode="0">
                  <c:v>1054</c:v>
                </c:pt>
                <c:pt idx="228" formatCode="0">
                  <c:v>1122</c:v>
                </c:pt>
                <c:pt idx="229" formatCode="0">
                  <c:v>1122</c:v>
                </c:pt>
                <c:pt idx="230" formatCode="0">
                  <c:v>1264.8000000000002</c:v>
                </c:pt>
                <c:pt idx="231" formatCode="0">
                  <c:v>1339.6000000000001</c:v>
                </c:pt>
                <c:pt idx="232" formatCode="0">
                  <c:v>1122</c:v>
                </c:pt>
                <c:pt idx="233" formatCode="0">
                  <c:v>924.80000000000007</c:v>
                </c:pt>
                <c:pt idx="234" formatCode="0">
                  <c:v>863.6</c:v>
                </c:pt>
                <c:pt idx="235" formatCode="0">
                  <c:v>924.80000000000007</c:v>
                </c:pt>
                <c:pt idx="236" formatCode="0">
                  <c:v>924.80000000000007</c:v>
                </c:pt>
                <c:pt idx="237" formatCode="0">
                  <c:v>924.80000000000007</c:v>
                </c:pt>
                <c:pt idx="238" formatCode="0">
                  <c:v>986.00000000000011</c:v>
                </c:pt>
                <c:pt idx="239" formatCode="0">
                  <c:v>1054</c:v>
                </c:pt>
                <c:pt idx="240" formatCode="0">
                  <c:v>986.00000000000011</c:v>
                </c:pt>
                <c:pt idx="241" formatCode="0">
                  <c:v>863.6</c:v>
                </c:pt>
                <c:pt idx="242" formatCode="0">
                  <c:v>748</c:v>
                </c:pt>
                <c:pt idx="243" formatCode="0">
                  <c:v>693.6</c:v>
                </c:pt>
                <c:pt idx="244" formatCode="0">
                  <c:v>693.6</c:v>
                </c:pt>
                <c:pt idx="245" formatCode="0">
                  <c:v>693.6</c:v>
                </c:pt>
                <c:pt idx="246" formatCode="0">
                  <c:v>639.20000000000005</c:v>
                </c:pt>
                <c:pt idx="247" formatCode="0">
                  <c:v>615.40000000000009</c:v>
                </c:pt>
                <c:pt idx="248" formatCode="0">
                  <c:v>666.40000000000009</c:v>
                </c:pt>
                <c:pt idx="249" formatCode="0">
                  <c:v>748</c:v>
                </c:pt>
                <c:pt idx="250" formatCode="0">
                  <c:v>693.6</c:v>
                </c:pt>
                <c:pt idx="251" formatCode="0">
                  <c:v>639.20000000000005</c:v>
                </c:pt>
                <c:pt idx="252" formatCode="0">
                  <c:v>639.20000000000005</c:v>
                </c:pt>
                <c:pt idx="253" formatCode="0">
                  <c:v>666.40000000000009</c:v>
                </c:pt>
                <c:pt idx="254" formatCode="0">
                  <c:v>639.20000000000005</c:v>
                </c:pt>
                <c:pt idx="255" formatCode="0">
                  <c:v>544</c:v>
                </c:pt>
                <c:pt idx="256" formatCode="0">
                  <c:v>499.8</c:v>
                </c:pt>
                <c:pt idx="257" formatCode="0">
                  <c:v>522.24</c:v>
                </c:pt>
                <c:pt idx="258" formatCode="0">
                  <c:v>522.24</c:v>
                </c:pt>
                <c:pt idx="259" formatCode="0">
                  <c:v>477.36</c:v>
                </c:pt>
                <c:pt idx="260" formatCode="0">
                  <c:v>450</c:v>
                </c:pt>
                <c:pt idx="261" formatCode="0">
                  <c:v>450</c:v>
                </c:pt>
                <c:pt idx="262" formatCode="0">
                  <c:v>450</c:v>
                </c:pt>
                <c:pt idx="263" formatCode="0">
                  <c:v>450</c:v>
                </c:pt>
                <c:pt idx="264" formatCode="0">
                  <c:v>450</c:v>
                </c:pt>
                <c:pt idx="265" formatCode="0">
                  <c:v>450</c:v>
                </c:pt>
                <c:pt idx="266" formatCode="0">
                  <c:v>450</c:v>
                </c:pt>
                <c:pt idx="267" formatCode="0">
                  <c:v>450</c:v>
                </c:pt>
                <c:pt idx="268" formatCode="0">
                  <c:v>450</c:v>
                </c:pt>
                <c:pt idx="269" formatCode="0">
                  <c:v>450</c:v>
                </c:pt>
                <c:pt idx="270" formatCode="0">
                  <c:v>450</c:v>
                </c:pt>
                <c:pt idx="271" formatCode="0">
                  <c:v>450</c:v>
                </c:pt>
                <c:pt idx="272" formatCode="0">
                  <c:v>450</c:v>
                </c:pt>
                <c:pt idx="273" formatCode="0">
                  <c:v>450</c:v>
                </c:pt>
                <c:pt idx="274" formatCode="0">
                  <c:v>450</c:v>
                </c:pt>
                <c:pt idx="275" formatCode="0">
                  <c:v>450</c:v>
                </c:pt>
                <c:pt idx="276" formatCode="0">
                  <c:v>450</c:v>
                </c:pt>
                <c:pt idx="277" formatCode="0">
                  <c:v>450</c:v>
                </c:pt>
                <c:pt idx="278" formatCode="0">
                  <c:v>450</c:v>
                </c:pt>
                <c:pt idx="279" formatCode="0">
                  <c:v>450</c:v>
                </c:pt>
                <c:pt idx="280" formatCode="0">
                  <c:v>450</c:v>
                </c:pt>
                <c:pt idx="281" formatCode="0">
                  <c:v>450</c:v>
                </c:pt>
                <c:pt idx="282" formatCode="0">
                  <c:v>450</c:v>
                </c:pt>
                <c:pt idx="283" formatCode="0">
                  <c:v>450</c:v>
                </c:pt>
                <c:pt idx="284" formatCode="0">
                  <c:v>450</c:v>
                </c:pt>
                <c:pt idx="285" formatCode="0">
                  <c:v>450</c:v>
                </c:pt>
                <c:pt idx="286" formatCode="0">
                  <c:v>450</c:v>
                </c:pt>
                <c:pt idx="287" formatCode="0">
                  <c:v>450</c:v>
                </c:pt>
                <c:pt idx="288" formatCode="0">
                  <c:v>450</c:v>
                </c:pt>
                <c:pt idx="289" formatCode="0">
                  <c:v>450</c:v>
                </c:pt>
                <c:pt idx="290" formatCode="0">
                  <c:v>450</c:v>
                </c:pt>
                <c:pt idx="291" formatCode="0">
                  <c:v>450</c:v>
                </c:pt>
                <c:pt idx="292" formatCode="0">
                  <c:v>450</c:v>
                </c:pt>
                <c:pt idx="293" formatCode="0">
                  <c:v>450</c:v>
                </c:pt>
                <c:pt idx="294" formatCode="0">
                  <c:v>450</c:v>
                </c:pt>
                <c:pt idx="295" formatCode="0">
                  <c:v>450</c:v>
                </c:pt>
                <c:pt idx="296" formatCode="0">
                  <c:v>450</c:v>
                </c:pt>
                <c:pt idx="297" formatCode="0">
                  <c:v>450</c:v>
                </c:pt>
                <c:pt idx="298" formatCode="0">
                  <c:v>450</c:v>
                </c:pt>
                <c:pt idx="299" formatCode="0">
                  <c:v>450</c:v>
                </c:pt>
                <c:pt idx="300" formatCode="0">
                  <c:v>450</c:v>
                </c:pt>
                <c:pt idx="301" formatCode="0">
                  <c:v>450</c:v>
                </c:pt>
                <c:pt idx="302" formatCode="0">
                  <c:v>450</c:v>
                </c:pt>
                <c:pt idx="303" formatCode="0">
                  <c:v>450</c:v>
                </c:pt>
                <c:pt idx="304" formatCode="0">
                  <c:v>450</c:v>
                </c:pt>
                <c:pt idx="305" formatCode="0">
                  <c:v>450</c:v>
                </c:pt>
                <c:pt idx="306" formatCode="0">
                  <c:v>450</c:v>
                </c:pt>
                <c:pt idx="307" formatCode="0">
                  <c:v>450</c:v>
                </c:pt>
                <c:pt idx="308" formatCode="0">
                  <c:v>450</c:v>
                </c:pt>
                <c:pt idx="309" formatCode="0">
                  <c:v>450</c:v>
                </c:pt>
                <c:pt idx="310" formatCode="0">
                  <c:v>450</c:v>
                </c:pt>
                <c:pt idx="311" formatCode="0">
                  <c:v>450</c:v>
                </c:pt>
                <c:pt idx="312" formatCode="0">
                  <c:v>450</c:v>
                </c:pt>
                <c:pt idx="313" formatCode="0">
                  <c:v>450</c:v>
                </c:pt>
                <c:pt idx="314" formatCode="0">
                  <c:v>450</c:v>
                </c:pt>
                <c:pt idx="315" formatCode="0">
                  <c:v>450</c:v>
                </c:pt>
                <c:pt idx="316" formatCode="0">
                  <c:v>450</c:v>
                </c:pt>
                <c:pt idx="317" formatCode="0">
                  <c:v>450</c:v>
                </c:pt>
                <c:pt idx="318" formatCode="0">
                  <c:v>450</c:v>
                </c:pt>
                <c:pt idx="319" formatCode="0">
                  <c:v>450</c:v>
                </c:pt>
                <c:pt idx="320" formatCode="0">
                  <c:v>450</c:v>
                </c:pt>
                <c:pt idx="321" formatCode="0">
                  <c:v>450</c:v>
                </c:pt>
                <c:pt idx="322" formatCode="0">
                  <c:v>450</c:v>
                </c:pt>
                <c:pt idx="323" formatCode="0">
                  <c:v>450</c:v>
                </c:pt>
                <c:pt idx="324" formatCode="0">
                  <c:v>450</c:v>
                </c:pt>
                <c:pt idx="325" formatCode="0">
                  <c:v>450</c:v>
                </c:pt>
                <c:pt idx="326" formatCode="0">
                  <c:v>450</c:v>
                </c:pt>
                <c:pt idx="327" formatCode="0">
                  <c:v>450</c:v>
                </c:pt>
                <c:pt idx="328" formatCode="0">
                  <c:v>450</c:v>
                </c:pt>
                <c:pt idx="329" formatCode="0">
                  <c:v>450</c:v>
                </c:pt>
                <c:pt idx="330" formatCode="0">
                  <c:v>450</c:v>
                </c:pt>
                <c:pt idx="331" formatCode="0">
                  <c:v>450</c:v>
                </c:pt>
                <c:pt idx="332" formatCode="0">
                  <c:v>450</c:v>
                </c:pt>
                <c:pt idx="333" formatCode="0">
                  <c:v>450</c:v>
                </c:pt>
                <c:pt idx="334" formatCode="0">
                  <c:v>450</c:v>
                </c:pt>
                <c:pt idx="335" formatCode="0">
                  <c:v>450</c:v>
                </c:pt>
                <c:pt idx="336" formatCode="0">
                  <c:v>450</c:v>
                </c:pt>
                <c:pt idx="337" formatCode="0">
                  <c:v>450</c:v>
                </c:pt>
                <c:pt idx="338" formatCode="0">
                  <c:v>450</c:v>
                </c:pt>
                <c:pt idx="339" formatCode="0">
                  <c:v>450</c:v>
                </c:pt>
                <c:pt idx="340" formatCode="0">
                  <c:v>450</c:v>
                </c:pt>
                <c:pt idx="341" formatCode="0">
                  <c:v>450</c:v>
                </c:pt>
                <c:pt idx="342" formatCode="0">
                  <c:v>450</c:v>
                </c:pt>
                <c:pt idx="343" formatCode="0">
                  <c:v>450</c:v>
                </c:pt>
                <c:pt idx="344" formatCode="0">
                  <c:v>450</c:v>
                </c:pt>
                <c:pt idx="345" formatCode="0">
                  <c:v>450</c:v>
                </c:pt>
                <c:pt idx="346" formatCode="0">
                  <c:v>450</c:v>
                </c:pt>
                <c:pt idx="347" formatCode="0">
                  <c:v>450</c:v>
                </c:pt>
                <c:pt idx="348" formatCode="0">
                  <c:v>450</c:v>
                </c:pt>
                <c:pt idx="349" formatCode="0">
                  <c:v>450</c:v>
                </c:pt>
                <c:pt idx="350" formatCode="0">
                  <c:v>450</c:v>
                </c:pt>
                <c:pt idx="351" formatCode="0">
                  <c:v>450</c:v>
                </c:pt>
                <c:pt idx="352" formatCode="0">
                  <c:v>450</c:v>
                </c:pt>
                <c:pt idx="353" formatCode="0">
                  <c:v>450</c:v>
                </c:pt>
                <c:pt idx="354" formatCode="0">
                  <c:v>450</c:v>
                </c:pt>
                <c:pt idx="355" formatCode="0">
                  <c:v>450</c:v>
                </c:pt>
                <c:pt idx="356" formatCode="0">
                  <c:v>450</c:v>
                </c:pt>
                <c:pt idx="357" formatCode="0">
                  <c:v>450</c:v>
                </c:pt>
                <c:pt idx="358" formatCode="0">
                  <c:v>450</c:v>
                </c:pt>
                <c:pt idx="359" formatCode="0">
                  <c:v>450</c:v>
                </c:pt>
                <c:pt idx="360" formatCode="0">
                  <c:v>450</c:v>
                </c:pt>
                <c:pt idx="361" formatCode="0">
                  <c:v>450</c:v>
                </c:pt>
                <c:pt idx="362" formatCode="0">
                  <c:v>450</c:v>
                </c:pt>
                <c:pt idx="363" formatCode="0">
                  <c:v>450</c:v>
                </c:pt>
                <c:pt idx="364" formatCode="0">
                  <c:v>450</c:v>
                </c:pt>
              </c:numCache>
            </c:numRef>
          </c:yVal>
          <c:smooth val="0"/>
          <c:extLst>
            <c:ext xmlns:c16="http://schemas.microsoft.com/office/drawing/2014/chart" uri="{C3380CC4-5D6E-409C-BE32-E72D297353CC}">
              <c16:uniqueId val="{00000000-C52D-4B18-A6A6-FEEF311CCE48}"/>
            </c:ext>
          </c:extLst>
        </c:ser>
        <c:dLbls>
          <c:showLegendKey val="0"/>
          <c:showVal val="0"/>
          <c:showCatName val="0"/>
          <c:showSerName val="0"/>
          <c:showPercent val="0"/>
          <c:showBubbleSize val="0"/>
        </c:dLbls>
        <c:axId val="1954959615"/>
        <c:axId val="1845686399"/>
      </c:scatterChart>
      <c:valAx>
        <c:axId val="1954959615"/>
        <c:scaling>
          <c:orientation val="minMax"/>
          <c:max val="46300"/>
          <c:min val="45930"/>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45686399"/>
        <c:crosses val="autoZero"/>
        <c:crossBetween val="midCat"/>
      </c:valAx>
      <c:valAx>
        <c:axId val="18456863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49596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'2026hydrographs'!$F$1</c:f>
              <c:strCache>
                <c:ptCount val="1"/>
                <c:pt idx="0">
                  <c:v>B Dry Normal</c:v>
                </c:pt>
              </c:strCache>
            </c:strRef>
          </c:tx>
          <c:spPr>
            <a:ln w="19050" cap="rnd">
              <a:solidFill>
                <a:schemeClr val="accent2"/>
              </a:solidFill>
              <a:round/>
            </a:ln>
            <a:effectLst/>
          </c:spPr>
          <c:marker>
            <c:symbol val="none"/>
          </c:marker>
          <c:xVal>
            <c:numRef>
              <c:f>'2026hydrographs'!$A$2:$A$366</c:f>
              <c:numCache>
                <c:formatCode>m/d/yyyy</c:formatCode>
                <c:ptCount val="365"/>
                <c:pt idx="0">
                  <c:v>45931</c:v>
                </c:pt>
                <c:pt idx="1">
                  <c:v>45932</c:v>
                </c:pt>
                <c:pt idx="2">
                  <c:v>45933</c:v>
                </c:pt>
                <c:pt idx="3">
                  <c:v>45934</c:v>
                </c:pt>
                <c:pt idx="4">
                  <c:v>45935</c:v>
                </c:pt>
                <c:pt idx="5">
                  <c:v>45936</c:v>
                </c:pt>
                <c:pt idx="6">
                  <c:v>45937</c:v>
                </c:pt>
                <c:pt idx="7">
                  <c:v>45938</c:v>
                </c:pt>
                <c:pt idx="8">
                  <c:v>45939</c:v>
                </c:pt>
                <c:pt idx="9">
                  <c:v>45940</c:v>
                </c:pt>
                <c:pt idx="10">
                  <c:v>45941</c:v>
                </c:pt>
                <c:pt idx="11">
                  <c:v>45942</c:v>
                </c:pt>
                <c:pt idx="12">
                  <c:v>45943</c:v>
                </c:pt>
                <c:pt idx="13">
                  <c:v>45944</c:v>
                </c:pt>
                <c:pt idx="14">
                  <c:v>45945</c:v>
                </c:pt>
                <c:pt idx="15">
                  <c:v>45946</c:v>
                </c:pt>
                <c:pt idx="16">
                  <c:v>45947</c:v>
                </c:pt>
                <c:pt idx="17">
                  <c:v>45948</c:v>
                </c:pt>
                <c:pt idx="18">
                  <c:v>45949</c:v>
                </c:pt>
                <c:pt idx="19">
                  <c:v>45950</c:v>
                </c:pt>
                <c:pt idx="20">
                  <c:v>45951</c:v>
                </c:pt>
                <c:pt idx="21">
                  <c:v>45952</c:v>
                </c:pt>
                <c:pt idx="22">
                  <c:v>45953</c:v>
                </c:pt>
                <c:pt idx="23">
                  <c:v>45954</c:v>
                </c:pt>
                <c:pt idx="24">
                  <c:v>45955</c:v>
                </c:pt>
                <c:pt idx="25">
                  <c:v>45956</c:v>
                </c:pt>
                <c:pt idx="26">
                  <c:v>45957</c:v>
                </c:pt>
                <c:pt idx="27">
                  <c:v>45958</c:v>
                </c:pt>
                <c:pt idx="28">
                  <c:v>45959</c:v>
                </c:pt>
                <c:pt idx="29">
                  <c:v>45960</c:v>
                </c:pt>
                <c:pt idx="30">
                  <c:v>45961</c:v>
                </c:pt>
                <c:pt idx="31">
                  <c:v>45962</c:v>
                </c:pt>
                <c:pt idx="32">
                  <c:v>45963</c:v>
                </c:pt>
                <c:pt idx="33">
                  <c:v>45964</c:v>
                </c:pt>
                <c:pt idx="34">
                  <c:v>45965</c:v>
                </c:pt>
                <c:pt idx="35">
                  <c:v>45966</c:v>
                </c:pt>
                <c:pt idx="36">
                  <c:v>45967</c:v>
                </c:pt>
                <c:pt idx="37">
                  <c:v>45968</c:v>
                </c:pt>
                <c:pt idx="38">
                  <c:v>45969</c:v>
                </c:pt>
                <c:pt idx="39">
                  <c:v>45970</c:v>
                </c:pt>
                <c:pt idx="40">
                  <c:v>45971</c:v>
                </c:pt>
                <c:pt idx="41">
                  <c:v>45972</c:v>
                </c:pt>
                <c:pt idx="42">
                  <c:v>45973</c:v>
                </c:pt>
                <c:pt idx="43">
                  <c:v>45974</c:v>
                </c:pt>
                <c:pt idx="44">
                  <c:v>45975</c:v>
                </c:pt>
                <c:pt idx="45">
                  <c:v>45976</c:v>
                </c:pt>
                <c:pt idx="46">
                  <c:v>45977</c:v>
                </c:pt>
                <c:pt idx="47">
                  <c:v>45978</c:v>
                </c:pt>
                <c:pt idx="48">
                  <c:v>45979</c:v>
                </c:pt>
                <c:pt idx="49">
                  <c:v>45980</c:v>
                </c:pt>
                <c:pt idx="50">
                  <c:v>45981</c:v>
                </c:pt>
                <c:pt idx="51">
                  <c:v>45982</c:v>
                </c:pt>
                <c:pt idx="52">
                  <c:v>45983</c:v>
                </c:pt>
                <c:pt idx="53">
                  <c:v>45984</c:v>
                </c:pt>
                <c:pt idx="54">
                  <c:v>45985</c:v>
                </c:pt>
                <c:pt idx="55">
                  <c:v>45986</c:v>
                </c:pt>
                <c:pt idx="56">
                  <c:v>45987</c:v>
                </c:pt>
                <c:pt idx="57">
                  <c:v>45988</c:v>
                </c:pt>
                <c:pt idx="58">
                  <c:v>45989</c:v>
                </c:pt>
                <c:pt idx="59">
                  <c:v>45990</c:v>
                </c:pt>
                <c:pt idx="60">
                  <c:v>45991</c:v>
                </c:pt>
                <c:pt idx="61">
                  <c:v>45992</c:v>
                </c:pt>
                <c:pt idx="62">
                  <c:v>45993</c:v>
                </c:pt>
                <c:pt idx="63">
                  <c:v>45994</c:v>
                </c:pt>
                <c:pt idx="64">
                  <c:v>45995</c:v>
                </c:pt>
                <c:pt idx="65">
                  <c:v>45996</c:v>
                </c:pt>
                <c:pt idx="66">
                  <c:v>45997</c:v>
                </c:pt>
                <c:pt idx="67">
                  <c:v>45998</c:v>
                </c:pt>
                <c:pt idx="68">
                  <c:v>45999</c:v>
                </c:pt>
                <c:pt idx="69">
                  <c:v>46000</c:v>
                </c:pt>
                <c:pt idx="70">
                  <c:v>46001</c:v>
                </c:pt>
                <c:pt idx="71">
                  <c:v>46002</c:v>
                </c:pt>
                <c:pt idx="72">
                  <c:v>46003</c:v>
                </c:pt>
                <c:pt idx="73">
                  <c:v>46004</c:v>
                </c:pt>
                <c:pt idx="74">
                  <c:v>46005</c:v>
                </c:pt>
                <c:pt idx="75">
                  <c:v>46006</c:v>
                </c:pt>
                <c:pt idx="76">
                  <c:v>46007</c:v>
                </c:pt>
                <c:pt idx="77">
                  <c:v>46008</c:v>
                </c:pt>
                <c:pt idx="78">
                  <c:v>46009</c:v>
                </c:pt>
                <c:pt idx="79">
                  <c:v>46010</c:v>
                </c:pt>
                <c:pt idx="80">
                  <c:v>46011</c:v>
                </c:pt>
                <c:pt idx="81">
                  <c:v>46012</c:v>
                </c:pt>
                <c:pt idx="82">
                  <c:v>46013</c:v>
                </c:pt>
                <c:pt idx="83">
                  <c:v>46014</c:v>
                </c:pt>
                <c:pt idx="84">
                  <c:v>46015</c:v>
                </c:pt>
                <c:pt idx="85">
                  <c:v>46016</c:v>
                </c:pt>
                <c:pt idx="86">
                  <c:v>46017</c:v>
                </c:pt>
                <c:pt idx="87">
                  <c:v>46018</c:v>
                </c:pt>
                <c:pt idx="88">
                  <c:v>46019</c:v>
                </c:pt>
                <c:pt idx="89">
                  <c:v>46020</c:v>
                </c:pt>
                <c:pt idx="90">
                  <c:v>46021</c:v>
                </c:pt>
                <c:pt idx="91">
                  <c:v>46022</c:v>
                </c:pt>
                <c:pt idx="92">
                  <c:v>46023</c:v>
                </c:pt>
                <c:pt idx="93">
                  <c:v>46024</c:v>
                </c:pt>
                <c:pt idx="94">
                  <c:v>46025</c:v>
                </c:pt>
                <c:pt idx="95">
                  <c:v>46026</c:v>
                </c:pt>
                <c:pt idx="96">
                  <c:v>46027</c:v>
                </c:pt>
                <c:pt idx="97">
                  <c:v>46028</c:v>
                </c:pt>
                <c:pt idx="98">
                  <c:v>46029</c:v>
                </c:pt>
                <c:pt idx="99">
                  <c:v>46030</c:v>
                </c:pt>
                <c:pt idx="100">
                  <c:v>46031</c:v>
                </c:pt>
                <c:pt idx="101">
                  <c:v>46032</c:v>
                </c:pt>
                <c:pt idx="102">
                  <c:v>46033</c:v>
                </c:pt>
                <c:pt idx="103">
                  <c:v>46034</c:v>
                </c:pt>
                <c:pt idx="104">
                  <c:v>46035</c:v>
                </c:pt>
                <c:pt idx="105">
                  <c:v>46036</c:v>
                </c:pt>
                <c:pt idx="106">
                  <c:v>46037</c:v>
                </c:pt>
                <c:pt idx="107">
                  <c:v>46038</c:v>
                </c:pt>
                <c:pt idx="108">
                  <c:v>46039</c:v>
                </c:pt>
                <c:pt idx="109">
                  <c:v>46040</c:v>
                </c:pt>
                <c:pt idx="110">
                  <c:v>46041</c:v>
                </c:pt>
                <c:pt idx="111">
                  <c:v>46042</c:v>
                </c:pt>
                <c:pt idx="112">
                  <c:v>46043</c:v>
                </c:pt>
                <c:pt idx="113">
                  <c:v>46044</c:v>
                </c:pt>
                <c:pt idx="114">
                  <c:v>46045</c:v>
                </c:pt>
                <c:pt idx="115">
                  <c:v>46046</c:v>
                </c:pt>
                <c:pt idx="116">
                  <c:v>46047</c:v>
                </c:pt>
                <c:pt idx="117">
                  <c:v>46048</c:v>
                </c:pt>
                <c:pt idx="118">
                  <c:v>46049</c:v>
                </c:pt>
                <c:pt idx="119">
                  <c:v>46050</c:v>
                </c:pt>
                <c:pt idx="120">
                  <c:v>46051</c:v>
                </c:pt>
                <c:pt idx="121">
                  <c:v>46052</c:v>
                </c:pt>
                <c:pt idx="122">
                  <c:v>46053</c:v>
                </c:pt>
                <c:pt idx="123">
                  <c:v>46054</c:v>
                </c:pt>
                <c:pt idx="124">
                  <c:v>46055</c:v>
                </c:pt>
                <c:pt idx="125">
                  <c:v>46056</c:v>
                </c:pt>
                <c:pt idx="126">
                  <c:v>46057</c:v>
                </c:pt>
                <c:pt idx="127">
                  <c:v>46058</c:v>
                </c:pt>
                <c:pt idx="128">
                  <c:v>46059</c:v>
                </c:pt>
                <c:pt idx="129">
                  <c:v>46060</c:v>
                </c:pt>
                <c:pt idx="130">
                  <c:v>46061</c:v>
                </c:pt>
                <c:pt idx="131">
                  <c:v>46062</c:v>
                </c:pt>
                <c:pt idx="132">
                  <c:v>46063</c:v>
                </c:pt>
                <c:pt idx="133">
                  <c:v>46064</c:v>
                </c:pt>
                <c:pt idx="134">
                  <c:v>46065</c:v>
                </c:pt>
                <c:pt idx="135">
                  <c:v>46066</c:v>
                </c:pt>
                <c:pt idx="136">
                  <c:v>46067</c:v>
                </c:pt>
                <c:pt idx="137">
                  <c:v>46068</c:v>
                </c:pt>
                <c:pt idx="138">
                  <c:v>46069</c:v>
                </c:pt>
                <c:pt idx="139">
                  <c:v>46070</c:v>
                </c:pt>
                <c:pt idx="140">
                  <c:v>46071</c:v>
                </c:pt>
                <c:pt idx="141">
                  <c:v>46072</c:v>
                </c:pt>
                <c:pt idx="142">
                  <c:v>46073</c:v>
                </c:pt>
                <c:pt idx="143">
                  <c:v>46074</c:v>
                </c:pt>
                <c:pt idx="144">
                  <c:v>46075</c:v>
                </c:pt>
                <c:pt idx="145">
                  <c:v>46076</c:v>
                </c:pt>
                <c:pt idx="146">
                  <c:v>46077</c:v>
                </c:pt>
                <c:pt idx="147">
                  <c:v>46078</c:v>
                </c:pt>
                <c:pt idx="148">
                  <c:v>46079</c:v>
                </c:pt>
                <c:pt idx="149">
                  <c:v>46080</c:v>
                </c:pt>
                <c:pt idx="150">
                  <c:v>46081</c:v>
                </c:pt>
                <c:pt idx="151">
                  <c:v>46082</c:v>
                </c:pt>
                <c:pt idx="152">
                  <c:v>46083</c:v>
                </c:pt>
                <c:pt idx="153">
                  <c:v>46084</c:v>
                </c:pt>
                <c:pt idx="154">
                  <c:v>46085</c:v>
                </c:pt>
                <c:pt idx="155">
                  <c:v>46086</c:v>
                </c:pt>
                <c:pt idx="156">
                  <c:v>46087</c:v>
                </c:pt>
                <c:pt idx="157">
                  <c:v>46088</c:v>
                </c:pt>
                <c:pt idx="158">
                  <c:v>46089</c:v>
                </c:pt>
                <c:pt idx="159">
                  <c:v>46090</c:v>
                </c:pt>
                <c:pt idx="160">
                  <c:v>46091</c:v>
                </c:pt>
                <c:pt idx="161">
                  <c:v>46092</c:v>
                </c:pt>
                <c:pt idx="162">
                  <c:v>46093</c:v>
                </c:pt>
                <c:pt idx="163">
                  <c:v>46094</c:v>
                </c:pt>
                <c:pt idx="164">
                  <c:v>46095</c:v>
                </c:pt>
                <c:pt idx="165">
                  <c:v>46096</c:v>
                </c:pt>
                <c:pt idx="166">
                  <c:v>46097</c:v>
                </c:pt>
                <c:pt idx="167">
                  <c:v>46098</c:v>
                </c:pt>
                <c:pt idx="168">
                  <c:v>46099</c:v>
                </c:pt>
                <c:pt idx="169">
                  <c:v>46100</c:v>
                </c:pt>
                <c:pt idx="170">
                  <c:v>46101</c:v>
                </c:pt>
                <c:pt idx="171">
                  <c:v>46102</c:v>
                </c:pt>
                <c:pt idx="172">
                  <c:v>46103</c:v>
                </c:pt>
                <c:pt idx="173">
                  <c:v>46104</c:v>
                </c:pt>
                <c:pt idx="174">
                  <c:v>46105</c:v>
                </c:pt>
                <c:pt idx="175">
                  <c:v>46106</c:v>
                </c:pt>
                <c:pt idx="176">
                  <c:v>46107</c:v>
                </c:pt>
                <c:pt idx="177">
                  <c:v>46108</c:v>
                </c:pt>
                <c:pt idx="178">
                  <c:v>46109</c:v>
                </c:pt>
                <c:pt idx="179">
                  <c:v>46110</c:v>
                </c:pt>
                <c:pt idx="180">
                  <c:v>46111</c:v>
                </c:pt>
                <c:pt idx="181">
                  <c:v>46112</c:v>
                </c:pt>
                <c:pt idx="182">
                  <c:v>46113</c:v>
                </c:pt>
                <c:pt idx="183">
                  <c:v>46114</c:v>
                </c:pt>
                <c:pt idx="184">
                  <c:v>46115</c:v>
                </c:pt>
                <c:pt idx="185">
                  <c:v>46116</c:v>
                </c:pt>
                <c:pt idx="186">
                  <c:v>46117</c:v>
                </c:pt>
                <c:pt idx="187">
                  <c:v>46118</c:v>
                </c:pt>
                <c:pt idx="188">
                  <c:v>46119</c:v>
                </c:pt>
                <c:pt idx="189">
                  <c:v>46120</c:v>
                </c:pt>
                <c:pt idx="190">
                  <c:v>46121</c:v>
                </c:pt>
                <c:pt idx="191">
                  <c:v>46122</c:v>
                </c:pt>
                <c:pt idx="192">
                  <c:v>46123</c:v>
                </c:pt>
                <c:pt idx="193">
                  <c:v>46124</c:v>
                </c:pt>
                <c:pt idx="194">
                  <c:v>46125</c:v>
                </c:pt>
                <c:pt idx="195">
                  <c:v>46126</c:v>
                </c:pt>
                <c:pt idx="196">
                  <c:v>46127</c:v>
                </c:pt>
                <c:pt idx="197">
                  <c:v>46128</c:v>
                </c:pt>
                <c:pt idx="198">
                  <c:v>46129</c:v>
                </c:pt>
                <c:pt idx="199">
                  <c:v>46130</c:v>
                </c:pt>
                <c:pt idx="200">
                  <c:v>46131</c:v>
                </c:pt>
                <c:pt idx="201">
                  <c:v>46132</c:v>
                </c:pt>
                <c:pt idx="202">
                  <c:v>46133</c:v>
                </c:pt>
                <c:pt idx="203">
                  <c:v>46134</c:v>
                </c:pt>
                <c:pt idx="204">
                  <c:v>46135</c:v>
                </c:pt>
                <c:pt idx="205">
                  <c:v>46136</c:v>
                </c:pt>
                <c:pt idx="206">
                  <c:v>46137</c:v>
                </c:pt>
                <c:pt idx="207">
                  <c:v>46138</c:v>
                </c:pt>
                <c:pt idx="208">
                  <c:v>46139</c:v>
                </c:pt>
                <c:pt idx="209">
                  <c:v>46140</c:v>
                </c:pt>
                <c:pt idx="210">
                  <c:v>46141</c:v>
                </c:pt>
                <c:pt idx="211">
                  <c:v>46142</c:v>
                </c:pt>
                <c:pt idx="212">
                  <c:v>46143</c:v>
                </c:pt>
                <c:pt idx="213">
                  <c:v>46144</c:v>
                </c:pt>
                <c:pt idx="214">
                  <c:v>46145</c:v>
                </c:pt>
                <c:pt idx="215">
                  <c:v>46146</c:v>
                </c:pt>
                <c:pt idx="216">
                  <c:v>46147</c:v>
                </c:pt>
                <c:pt idx="217">
                  <c:v>46148</c:v>
                </c:pt>
                <c:pt idx="218">
                  <c:v>46149</c:v>
                </c:pt>
                <c:pt idx="219">
                  <c:v>46150</c:v>
                </c:pt>
                <c:pt idx="220">
                  <c:v>46151</c:v>
                </c:pt>
                <c:pt idx="221">
                  <c:v>46152</c:v>
                </c:pt>
                <c:pt idx="222">
                  <c:v>46153</c:v>
                </c:pt>
                <c:pt idx="223">
                  <c:v>46154</c:v>
                </c:pt>
                <c:pt idx="224">
                  <c:v>46155</c:v>
                </c:pt>
                <c:pt idx="225">
                  <c:v>46156</c:v>
                </c:pt>
                <c:pt idx="226">
                  <c:v>46157</c:v>
                </c:pt>
                <c:pt idx="227">
                  <c:v>46158</c:v>
                </c:pt>
                <c:pt idx="228">
                  <c:v>46159</c:v>
                </c:pt>
                <c:pt idx="229">
                  <c:v>46160</c:v>
                </c:pt>
                <c:pt idx="230">
                  <c:v>46161</c:v>
                </c:pt>
                <c:pt idx="231">
                  <c:v>46162</c:v>
                </c:pt>
                <c:pt idx="232">
                  <c:v>46163</c:v>
                </c:pt>
                <c:pt idx="233">
                  <c:v>46164</c:v>
                </c:pt>
                <c:pt idx="234">
                  <c:v>46165</c:v>
                </c:pt>
                <c:pt idx="235">
                  <c:v>46166</c:v>
                </c:pt>
                <c:pt idx="236">
                  <c:v>46167</c:v>
                </c:pt>
                <c:pt idx="237">
                  <c:v>46168</c:v>
                </c:pt>
                <c:pt idx="238">
                  <c:v>46169</c:v>
                </c:pt>
                <c:pt idx="239">
                  <c:v>46170</c:v>
                </c:pt>
                <c:pt idx="240">
                  <c:v>46171</c:v>
                </c:pt>
                <c:pt idx="241">
                  <c:v>46172</c:v>
                </c:pt>
                <c:pt idx="242">
                  <c:v>46173</c:v>
                </c:pt>
                <c:pt idx="243">
                  <c:v>46174</c:v>
                </c:pt>
                <c:pt idx="244">
                  <c:v>46175</c:v>
                </c:pt>
                <c:pt idx="245">
                  <c:v>46176</c:v>
                </c:pt>
                <c:pt idx="246">
                  <c:v>46177</c:v>
                </c:pt>
                <c:pt idx="247">
                  <c:v>46178</c:v>
                </c:pt>
                <c:pt idx="248">
                  <c:v>46179</c:v>
                </c:pt>
                <c:pt idx="249">
                  <c:v>46180</c:v>
                </c:pt>
                <c:pt idx="250">
                  <c:v>46181</c:v>
                </c:pt>
                <c:pt idx="251">
                  <c:v>46182</c:v>
                </c:pt>
                <c:pt idx="252">
                  <c:v>46183</c:v>
                </c:pt>
                <c:pt idx="253">
                  <c:v>46184</c:v>
                </c:pt>
                <c:pt idx="254">
                  <c:v>46185</c:v>
                </c:pt>
                <c:pt idx="255">
                  <c:v>46186</c:v>
                </c:pt>
                <c:pt idx="256">
                  <c:v>46187</c:v>
                </c:pt>
                <c:pt idx="257">
                  <c:v>46188</c:v>
                </c:pt>
                <c:pt idx="258">
                  <c:v>46189</c:v>
                </c:pt>
                <c:pt idx="259">
                  <c:v>46190</c:v>
                </c:pt>
                <c:pt idx="260">
                  <c:v>46191</c:v>
                </c:pt>
                <c:pt idx="261">
                  <c:v>46192</c:v>
                </c:pt>
                <c:pt idx="262">
                  <c:v>46193</c:v>
                </c:pt>
                <c:pt idx="263">
                  <c:v>46194</c:v>
                </c:pt>
                <c:pt idx="264">
                  <c:v>46195</c:v>
                </c:pt>
                <c:pt idx="265">
                  <c:v>46196</c:v>
                </c:pt>
                <c:pt idx="266">
                  <c:v>46197</c:v>
                </c:pt>
                <c:pt idx="267">
                  <c:v>46198</c:v>
                </c:pt>
                <c:pt idx="268">
                  <c:v>46199</c:v>
                </c:pt>
                <c:pt idx="269">
                  <c:v>46200</c:v>
                </c:pt>
                <c:pt idx="270">
                  <c:v>46201</c:v>
                </c:pt>
                <c:pt idx="271">
                  <c:v>46202</c:v>
                </c:pt>
                <c:pt idx="272">
                  <c:v>46203</c:v>
                </c:pt>
                <c:pt idx="273">
                  <c:v>46204</c:v>
                </c:pt>
                <c:pt idx="274">
                  <c:v>46205</c:v>
                </c:pt>
                <c:pt idx="275">
                  <c:v>46206</c:v>
                </c:pt>
                <c:pt idx="276">
                  <c:v>46207</c:v>
                </c:pt>
                <c:pt idx="277">
                  <c:v>46208</c:v>
                </c:pt>
                <c:pt idx="278">
                  <c:v>46209</c:v>
                </c:pt>
                <c:pt idx="279">
                  <c:v>46210</c:v>
                </c:pt>
                <c:pt idx="280">
                  <c:v>46211</c:v>
                </c:pt>
                <c:pt idx="281">
                  <c:v>46212</c:v>
                </c:pt>
                <c:pt idx="282">
                  <c:v>46213</c:v>
                </c:pt>
                <c:pt idx="283">
                  <c:v>46214</c:v>
                </c:pt>
                <c:pt idx="284">
                  <c:v>46215</c:v>
                </c:pt>
                <c:pt idx="285">
                  <c:v>46216</c:v>
                </c:pt>
                <c:pt idx="286">
                  <c:v>46217</c:v>
                </c:pt>
                <c:pt idx="287">
                  <c:v>46218</c:v>
                </c:pt>
                <c:pt idx="288">
                  <c:v>46219</c:v>
                </c:pt>
                <c:pt idx="289">
                  <c:v>46220</c:v>
                </c:pt>
                <c:pt idx="290">
                  <c:v>46221</c:v>
                </c:pt>
                <c:pt idx="291">
                  <c:v>46222</c:v>
                </c:pt>
                <c:pt idx="292">
                  <c:v>46223</c:v>
                </c:pt>
                <c:pt idx="293">
                  <c:v>46224</c:v>
                </c:pt>
                <c:pt idx="294">
                  <c:v>46225</c:v>
                </c:pt>
                <c:pt idx="295">
                  <c:v>46226</c:v>
                </c:pt>
                <c:pt idx="296">
                  <c:v>46227</c:v>
                </c:pt>
                <c:pt idx="297">
                  <c:v>46228</c:v>
                </c:pt>
                <c:pt idx="298">
                  <c:v>46229</c:v>
                </c:pt>
                <c:pt idx="299">
                  <c:v>46230</c:v>
                </c:pt>
                <c:pt idx="300">
                  <c:v>46231</c:v>
                </c:pt>
                <c:pt idx="301">
                  <c:v>46232</c:v>
                </c:pt>
                <c:pt idx="302">
                  <c:v>46233</c:v>
                </c:pt>
                <c:pt idx="303">
                  <c:v>46234</c:v>
                </c:pt>
                <c:pt idx="304">
                  <c:v>46235</c:v>
                </c:pt>
                <c:pt idx="305">
                  <c:v>46236</c:v>
                </c:pt>
                <c:pt idx="306">
                  <c:v>46237</c:v>
                </c:pt>
                <c:pt idx="307">
                  <c:v>46238</c:v>
                </c:pt>
                <c:pt idx="308">
                  <c:v>46239</c:v>
                </c:pt>
                <c:pt idx="309">
                  <c:v>46240</c:v>
                </c:pt>
                <c:pt idx="310">
                  <c:v>46241</c:v>
                </c:pt>
                <c:pt idx="311">
                  <c:v>46242</c:v>
                </c:pt>
                <c:pt idx="312">
                  <c:v>46243</c:v>
                </c:pt>
                <c:pt idx="313">
                  <c:v>46244</c:v>
                </c:pt>
                <c:pt idx="314">
                  <c:v>46245</c:v>
                </c:pt>
                <c:pt idx="315">
                  <c:v>46246</c:v>
                </c:pt>
                <c:pt idx="316">
                  <c:v>46247</c:v>
                </c:pt>
                <c:pt idx="317">
                  <c:v>46248</c:v>
                </c:pt>
                <c:pt idx="318">
                  <c:v>46249</c:v>
                </c:pt>
                <c:pt idx="319">
                  <c:v>46250</c:v>
                </c:pt>
                <c:pt idx="320">
                  <c:v>46251</c:v>
                </c:pt>
                <c:pt idx="321">
                  <c:v>46252</c:v>
                </c:pt>
                <c:pt idx="322">
                  <c:v>46253</c:v>
                </c:pt>
                <c:pt idx="323">
                  <c:v>46254</c:v>
                </c:pt>
                <c:pt idx="324">
                  <c:v>46255</c:v>
                </c:pt>
                <c:pt idx="325">
                  <c:v>46256</c:v>
                </c:pt>
                <c:pt idx="326">
                  <c:v>46257</c:v>
                </c:pt>
                <c:pt idx="327">
                  <c:v>46258</c:v>
                </c:pt>
                <c:pt idx="328">
                  <c:v>46259</c:v>
                </c:pt>
                <c:pt idx="329">
                  <c:v>46260</c:v>
                </c:pt>
                <c:pt idx="330">
                  <c:v>46261</c:v>
                </c:pt>
                <c:pt idx="331">
                  <c:v>46262</c:v>
                </c:pt>
                <c:pt idx="332">
                  <c:v>46263</c:v>
                </c:pt>
                <c:pt idx="333">
                  <c:v>46264</c:v>
                </c:pt>
                <c:pt idx="334">
                  <c:v>46265</c:v>
                </c:pt>
                <c:pt idx="335">
                  <c:v>46266</c:v>
                </c:pt>
                <c:pt idx="336">
                  <c:v>46267</c:v>
                </c:pt>
                <c:pt idx="337">
                  <c:v>46268</c:v>
                </c:pt>
                <c:pt idx="338">
                  <c:v>46269</c:v>
                </c:pt>
                <c:pt idx="339">
                  <c:v>46270</c:v>
                </c:pt>
                <c:pt idx="340">
                  <c:v>46271</c:v>
                </c:pt>
                <c:pt idx="341">
                  <c:v>46272</c:v>
                </c:pt>
                <c:pt idx="342">
                  <c:v>46273</c:v>
                </c:pt>
                <c:pt idx="343">
                  <c:v>46274</c:v>
                </c:pt>
                <c:pt idx="344">
                  <c:v>46275</c:v>
                </c:pt>
                <c:pt idx="345">
                  <c:v>46276</c:v>
                </c:pt>
                <c:pt idx="346">
                  <c:v>46277</c:v>
                </c:pt>
                <c:pt idx="347">
                  <c:v>46278</c:v>
                </c:pt>
                <c:pt idx="348">
                  <c:v>46279</c:v>
                </c:pt>
                <c:pt idx="349">
                  <c:v>46280</c:v>
                </c:pt>
                <c:pt idx="350">
                  <c:v>46281</c:v>
                </c:pt>
                <c:pt idx="351">
                  <c:v>46282</c:v>
                </c:pt>
                <c:pt idx="352">
                  <c:v>46283</c:v>
                </c:pt>
                <c:pt idx="353">
                  <c:v>46284</c:v>
                </c:pt>
                <c:pt idx="354">
                  <c:v>46285</c:v>
                </c:pt>
                <c:pt idx="355">
                  <c:v>46286</c:v>
                </c:pt>
                <c:pt idx="356">
                  <c:v>46287</c:v>
                </c:pt>
                <c:pt idx="357">
                  <c:v>46288</c:v>
                </c:pt>
                <c:pt idx="358">
                  <c:v>46289</c:v>
                </c:pt>
                <c:pt idx="359">
                  <c:v>46290</c:v>
                </c:pt>
                <c:pt idx="360">
                  <c:v>46291</c:v>
                </c:pt>
                <c:pt idx="361">
                  <c:v>46292</c:v>
                </c:pt>
                <c:pt idx="362">
                  <c:v>46293</c:v>
                </c:pt>
                <c:pt idx="363">
                  <c:v>46294</c:v>
                </c:pt>
                <c:pt idx="364">
                  <c:v>46295</c:v>
                </c:pt>
              </c:numCache>
            </c:numRef>
          </c:xVal>
          <c:yVal>
            <c:numRef>
              <c:f>'2026hydrographs'!$F$2:$F$366</c:f>
              <c:numCache>
                <c:formatCode>General</c:formatCode>
                <c:ptCount val="365"/>
                <c:pt idx="0">
                  <c:v>450</c:v>
                </c:pt>
                <c:pt idx="1">
                  <c:v>450</c:v>
                </c:pt>
                <c:pt idx="2">
                  <c:v>450</c:v>
                </c:pt>
                <c:pt idx="3">
                  <c:v>450</c:v>
                </c:pt>
                <c:pt idx="4">
                  <c:v>450</c:v>
                </c:pt>
                <c:pt idx="5">
                  <c:v>450</c:v>
                </c:pt>
                <c:pt idx="6">
                  <c:v>450</c:v>
                </c:pt>
                <c:pt idx="7">
                  <c:v>450</c:v>
                </c:pt>
                <c:pt idx="8">
                  <c:v>450</c:v>
                </c:pt>
                <c:pt idx="9">
                  <c:v>450</c:v>
                </c:pt>
                <c:pt idx="10">
                  <c:v>450</c:v>
                </c:pt>
                <c:pt idx="11">
                  <c:v>450</c:v>
                </c:pt>
                <c:pt idx="12">
                  <c:v>450</c:v>
                </c:pt>
                <c:pt idx="13">
                  <c:v>450</c:v>
                </c:pt>
                <c:pt idx="14">
                  <c:v>450</c:v>
                </c:pt>
                <c:pt idx="15">
                  <c:v>300</c:v>
                </c:pt>
                <c:pt idx="16">
                  <c:v>300</c:v>
                </c:pt>
                <c:pt idx="17">
                  <c:v>300</c:v>
                </c:pt>
                <c:pt idx="18">
                  <c:v>300</c:v>
                </c:pt>
                <c:pt idx="19">
                  <c:v>300</c:v>
                </c:pt>
                <c:pt idx="20">
                  <c:v>300</c:v>
                </c:pt>
                <c:pt idx="21">
                  <c:v>300</c:v>
                </c:pt>
                <c:pt idx="22">
                  <c:v>300</c:v>
                </c:pt>
                <c:pt idx="23">
                  <c:v>300</c:v>
                </c:pt>
                <c:pt idx="24">
                  <c:v>300</c:v>
                </c:pt>
                <c:pt idx="25">
                  <c:v>300</c:v>
                </c:pt>
                <c:pt idx="26">
                  <c:v>300</c:v>
                </c:pt>
                <c:pt idx="27">
                  <c:v>300</c:v>
                </c:pt>
                <c:pt idx="28">
                  <c:v>300</c:v>
                </c:pt>
                <c:pt idx="29">
                  <c:v>300</c:v>
                </c:pt>
                <c:pt idx="30">
                  <c:v>300</c:v>
                </c:pt>
                <c:pt idx="31">
                  <c:v>300</c:v>
                </c:pt>
                <c:pt idx="32">
                  <c:v>300</c:v>
                </c:pt>
                <c:pt idx="33">
                  <c:v>300</c:v>
                </c:pt>
                <c:pt idx="34">
                  <c:v>300</c:v>
                </c:pt>
                <c:pt idx="35">
                  <c:v>300</c:v>
                </c:pt>
                <c:pt idx="36">
                  <c:v>300</c:v>
                </c:pt>
                <c:pt idx="37">
                  <c:v>300</c:v>
                </c:pt>
                <c:pt idx="38">
                  <c:v>300</c:v>
                </c:pt>
                <c:pt idx="39">
                  <c:v>300</c:v>
                </c:pt>
                <c:pt idx="40">
                  <c:v>300</c:v>
                </c:pt>
                <c:pt idx="41">
                  <c:v>300</c:v>
                </c:pt>
                <c:pt idx="42">
                  <c:v>300</c:v>
                </c:pt>
                <c:pt idx="43">
                  <c:v>300</c:v>
                </c:pt>
                <c:pt idx="44">
                  <c:v>300</c:v>
                </c:pt>
                <c:pt idx="45">
                  <c:v>300</c:v>
                </c:pt>
                <c:pt idx="46">
                  <c:v>300</c:v>
                </c:pt>
                <c:pt idx="47">
                  <c:v>300</c:v>
                </c:pt>
                <c:pt idx="48">
                  <c:v>300</c:v>
                </c:pt>
                <c:pt idx="49">
                  <c:v>300</c:v>
                </c:pt>
                <c:pt idx="50">
                  <c:v>300</c:v>
                </c:pt>
                <c:pt idx="51">
                  <c:v>300</c:v>
                </c:pt>
                <c:pt idx="52">
                  <c:v>300</c:v>
                </c:pt>
                <c:pt idx="53">
                  <c:v>300</c:v>
                </c:pt>
                <c:pt idx="54">
                  <c:v>300</c:v>
                </c:pt>
                <c:pt idx="55">
                  <c:v>300</c:v>
                </c:pt>
                <c:pt idx="56">
                  <c:v>300</c:v>
                </c:pt>
                <c:pt idx="57">
                  <c:v>300</c:v>
                </c:pt>
                <c:pt idx="58">
                  <c:v>300</c:v>
                </c:pt>
                <c:pt idx="59">
                  <c:v>300</c:v>
                </c:pt>
                <c:pt idx="60">
                  <c:v>300</c:v>
                </c:pt>
                <c:pt idx="61">
                  <c:v>300</c:v>
                </c:pt>
                <c:pt idx="62">
                  <c:v>300</c:v>
                </c:pt>
                <c:pt idx="63">
                  <c:v>300</c:v>
                </c:pt>
                <c:pt idx="64">
                  <c:v>300</c:v>
                </c:pt>
                <c:pt idx="65">
                  <c:v>300</c:v>
                </c:pt>
                <c:pt idx="66">
                  <c:v>300</c:v>
                </c:pt>
                <c:pt idx="67">
                  <c:v>300</c:v>
                </c:pt>
                <c:pt idx="68">
                  <c:v>300</c:v>
                </c:pt>
                <c:pt idx="69">
                  <c:v>300</c:v>
                </c:pt>
                <c:pt idx="70">
                  <c:v>300</c:v>
                </c:pt>
                <c:pt idx="71">
                  <c:v>300</c:v>
                </c:pt>
                <c:pt idx="72">
                  <c:v>300</c:v>
                </c:pt>
                <c:pt idx="73">
                  <c:v>300</c:v>
                </c:pt>
                <c:pt idx="74">
                  <c:v>300</c:v>
                </c:pt>
                <c:pt idx="75">
                  <c:v>300</c:v>
                </c:pt>
                <c:pt idx="76">
                  <c:v>300</c:v>
                </c:pt>
                <c:pt idx="77">
                  <c:v>300</c:v>
                </c:pt>
                <c:pt idx="78">
                  <c:v>300</c:v>
                </c:pt>
                <c:pt idx="79">
                  <c:v>300</c:v>
                </c:pt>
                <c:pt idx="80">
                  <c:v>300</c:v>
                </c:pt>
                <c:pt idx="81">
                  <c:v>300</c:v>
                </c:pt>
                <c:pt idx="82">
                  <c:v>300</c:v>
                </c:pt>
                <c:pt idx="83" formatCode="0">
                  <c:v>570.83333333333337</c:v>
                </c:pt>
                <c:pt idx="84" formatCode="0">
                  <c:v>3475</c:v>
                </c:pt>
                <c:pt idx="85" formatCode="0">
                  <c:v>6041.666666666667</c:v>
                </c:pt>
                <c:pt idx="86" formatCode="0">
                  <c:v>4966.666666666667</c:v>
                </c:pt>
                <c:pt idx="87" formatCode="0">
                  <c:v>3941.6666666666665</c:v>
                </c:pt>
                <c:pt idx="88" formatCode="0">
                  <c:v>3166.6666666666665</c:v>
                </c:pt>
                <c:pt idx="89" formatCode="0">
                  <c:v>2533.3333333333335</c:v>
                </c:pt>
                <c:pt idx="90" formatCode="0">
                  <c:v>2091.6666666666665</c:v>
                </c:pt>
                <c:pt idx="91" formatCode="0">
                  <c:v>1708.3333333333333</c:v>
                </c:pt>
                <c:pt idx="92" formatCode="0">
                  <c:v>1425</c:v>
                </c:pt>
                <c:pt idx="93" formatCode="0">
                  <c:v>1191.6666666666667</c:v>
                </c:pt>
                <c:pt idx="94" formatCode="0">
                  <c:v>975</c:v>
                </c:pt>
                <c:pt idx="95" formatCode="0">
                  <c:v>833.33333333333337</c:v>
                </c:pt>
                <c:pt idx="96" formatCode="0">
                  <c:v>700</c:v>
                </c:pt>
                <c:pt idx="97" formatCode="0">
                  <c:v>591.66666666666663</c:v>
                </c:pt>
                <c:pt idx="98" formatCode="0">
                  <c:v>500</c:v>
                </c:pt>
                <c:pt idx="99" formatCode="0">
                  <c:v>458.33333333333331</c:v>
                </c:pt>
                <c:pt idx="100" formatCode="0">
                  <c:v>408.33333333333331</c:v>
                </c:pt>
                <c:pt idx="101" formatCode="0">
                  <c:v>362.5</c:v>
                </c:pt>
                <c:pt idx="102" formatCode="0">
                  <c:v>308.33333333333331</c:v>
                </c:pt>
                <c:pt idx="103" formatCode="0">
                  <c:v>300</c:v>
                </c:pt>
                <c:pt idx="104" formatCode="0">
                  <c:v>300</c:v>
                </c:pt>
                <c:pt idx="105" formatCode="0">
                  <c:v>300</c:v>
                </c:pt>
                <c:pt idx="106" formatCode="0">
                  <c:v>300</c:v>
                </c:pt>
                <c:pt idx="107" formatCode="0">
                  <c:v>300</c:v>
                </c:pt>
                <c:pt idx="108" formatCode="0">
                  <c:v>300</c:v>
                </c:pt>
                <c:pt idx="109" formatCode="0">
                  <c:v>300</c:v>
                </c:pt>
                <c:pt idx="110" formatCode="0">
                  <c:v>300</c:v>
                </c:pt>
                <c:pt idx="111" formatCode="0">
                  <c:v>300</c:v>
                </c:pt>
                <c:pt idx="112" formatCode="0">
                  <c:v>300</c:v>
                </c:pt>
                <c:pt idx="113" formatCode="0">
                  <c:v>300</c:v>
                </c:pt>
                <c:pt idx="114" formatCode="0">
                  <c:v>300</c:v>
                </c:pt>
                <c:pt idx="115" formatCode="0">
                  <c:v>300</c:v>
                </c:pt>
                <c:pt idx="116" formatCode="0">
                  <c:v>300</c:v>
                </c:pt>
                <c:pt idx="117" formatCode="0">
                  <c:v>300</c:v>
                </c:pt>
                <c:pt idx="118" formatCode="0">
                  <c:v>300</c:v>
                </c:pt>
                <c:pt idx="119" formatCode="0">
                  <c:v>300</c:v>
                </c:pt>
                <c:pt idx="120" formatCode="0">
                  <c:v>300</c:v>
                </c:pt>
                <c:pt idx="121" formatCode="0">
                  <c:v>300</c:v>
                </c:pt>
                <c:pt idx="122" formatCode="0">
                  <c:v>300</c:v>
                </c:pt>
                <c:pt idx="123" formatCode="0">
                  <c:v>300</c:v>
                </c:pt>
                <c:pt idx="124" formatCode="0">
                  <c:v>300</c:v>
                </c:pt>
                <c:pt idx="125" formatCode="0">
                  <c:v>300</c:v>
                </c:pt>
                <c:pt idx="126" formatCode="0">
                  <c:v>300</c:v>
                </c:pt>
                <c:pt idx="127" formatCode="0">
                  <c:v>300</c:v>
                </c:pt>
                <c:pt idx="128" formatCode="0">
                  <c:v>300</c:v>
                </c:pt>
                <c:pt idx="129" formatCode="0">
                  <c:v>300</c:v>
                </c:pt>
                <c:pt idx="130" formatCode="0">
                  <c:v>300</c:v>
                </c:pt>
                <c:pt idx="131" formatCode="0">
                  <c:v>300</c:v>
                </c:pt>
                <c:pt idx="132" formatCode="0">
                  <c:v>300</c:v>
                </c:pt>
                <c:pt idx="133" formatCode="0">
                  <c:v>300</c:v>
                </c:pt>
                <c:pt idx="134" formatCode="0">
                  <c:v>300</c:v>
                </c:pt>
                <c:pt idx="135" formatCode="0">
                  <c:v>300</c:v>
                </c:pt>
                <c:pt idx="136" formatCode="0">
                  <c:v>300</c:v>
                </c:pt>
                <c:pt idx="137" formatCode="0">
                  <c:v>300</c:v>
                </c:pt>
                <c:pt idx="138" formatCode="0">
                  <c:v>300</c:v>
                </c:pt>
                <c:pt idx="139" formatCode="0">
                  <c:v>300</c:v>
                </c:pt>
                <c:pt idx="140" formatCode="0">
                  <c:v>300</c:v>
                </c:pt>
                <c:pt idx="141" formatCode="0">
                  <c:v>300</c:v>
                </c:pt>
                <c:pt idx="142" formatCode="0">
                  <c:v>300</c:v>
                </c:pt>
                <c:pt idx="143" formatCode="0">
                  <c:v>300</c:v>
                </c:pt>
                <c:pt idx="144" formatCode="0">
                  <c:v>300</c:v>
                </c:pt>
                <c:pt idx="145" formatCode="0">
                  <c:v>300</c:v>
                </c:pt>
                <c:pt idx="146" formatCode="0">
                  <c:v>300</c:v>
                </c:pt>
                <c:pt idx="147" formatCode="0">
                  <c:v>300</c:v>
                </c:pt>
                <c:pt idx="148" formatCode="0">
                  <c:v>300</c:v>
                </c:pt>
                <c:pt idx="149" formatCode="0">
                  <c:v>300</c:v>
                </c:pt>
                <c:pt idx="150" formatCode="0">
                  <c:v>300</c:v>
                </c:pt>
                <c:pt idx="151" formatCode="0">
                  <c:v>300</c:v>
                </c:pt>
                <c:pt idx="152" formatCode="0">
                  <c:v>300</c:v>
                </c:pt>
                <c:pt idx="153" formatCode="0">
                  <c:v>300</c:v>
                </c:pt>
                <c:pt idx="154" formatCode="0">
                  <c:v>300</c:v>
                </c:pt>
                <c:pt idx="155" formatCode="0">
                  <c:v>300</c:v>
                </c:pt>
                <c:pt idx="156" formatCode="0">
                  <c:v>300</c:v>
                </c:pt>
                <c:pt idx="157" formatCode="0">
                  <c:v>300</c:v>
                </c:pt>
                <c:pt idx="158" formatCode="0">
                  <c:v>300</c:v>
                </c:pt>
                <c:pt idx="159" formatCode="0">
                  <c:v>300</c:v>
                </c:pt>
                <c:pt idx="160" formatCode="0">
                  <c:v>300</c:v>
                </c:pt>
                <c:pt idx="161" formatCode="0">
                  <c:v>300</c:v>
                </c:pt>
                <c:pt idx="162" formatCode="0">
                  <c:v>300</c:v>
                </c:pt>
                <c:pt idx="163" formatCode="0">
                  <c:v>300</c:v>
                </c:pt>
                <c:pt idx="164" formatCode="0">
                  <c:v>300</c:v>
                </c:pt>
                <c:pt idx="165" formatCode="0">
                  <c:v>300</c:v>
                </c:pt>
                <c:pt idx="166" formatCode="0">
                  <c:v>300</c:v>
                </c:pt>
                <c:pt idx="167" formatCode="0">
                  <c:v>300</c:v>
                </c:pt>
                <c:pt idx="168" formatCode="0">
                  <c:v>300</c:v>
                </c:pt>
                <c:pt idx="169" formatCode="0">
                  <c:v>300</c:v>
                </c:pt>
                <c:pt idx="170" formatCode="0">
                  <c:v>943.24554208815573</c:v>
                </c:pt>
                <c:pt idx="171" formatCode="0">
                  <c:v>698.81223609465655</c:v>
                </c:pt>
                <c:pt idx="172" formatCode="0">
                  <c:v>559.13606124122839</c:v>
                </c:pt>
                <c:pt idx="173" formatCode="0">
                  <c:v>460.8113855220389</c:v>
                </c:pt>
                <c:pt idx="174" formatCode="0">
                  <c:v>387.29760928339255</c:v>
                </c:pt>
                <c:pt idx="175" formatCode="0">
                  <c:v>331.24335490142471</c:v>
                </c:pt>
                <c:pt idx="176" formatCode="0">
                  <c:v>300</c:v>
                </c:pt>
                <c:pt idx="177" formatCode="0">
                  <c:v>300</c:v>
                </c:pt>
                <c:pt idx="178" formatCode="0">
                  <c:v>300</c:v>
                </c:pt>
                <c:pt idx="179" formatCode="0">
                  <c:v>1399.0309547677632</c:v>
                </c:pt>
                <c:pt idx="180" formatCode="0">
                  <c:v>1035.1377623864637</c:v>
                </c:pt>
                <c:pt idx="181" formatCode="0">
                  <c:v>826.54242230930458</c:v>
                </c:pt>
                <c:pt idx="182" formatCode="0">
                  <c:v>679.51486983201187</c:v>
                </c:pt>
                <c:pt idx="183" formatCode="0">
                  <c:v>569.24420547404225</c:v>
                </c:pt>
                <c:pt idx="184" formatCode="0">
                  <c:v>483.78444059661592</c:v>
                </c:pt>
                <c:pt idx="185" formatCode="0">
                  <c:v>417.62204198183417</c:v>
                </c:pt>
                <c:pt idx="186" formatCode="0">
                  <c:v>362.48670980284942</c:v>
                </c:pt>
                <c:pt idx="187" formatCode="0">
                  <c:v>318.3784440596616</c:v>
                </c:pt>
                <c:pt idx="188" formatCode="0">
                  <c:v>1127.0299826847718</c:v>
                </c:pt>
                <c:pt idx="189" formatCode="0">
                  <c:v>963.46183055378344</c:v>
                </c:pt>
                <c:pt idx="190" formatCode="0">
                  <c:v>915.67787599866335</c:v>
                </c:pt>
                <c:pt idx="191" formatCode="0">
                  <c:v>888.11020990917098</c:v>
                </c:pt>
                <c:pt idx="192" formatCode="0">
                  <c:v>860.5425438196786</c:v>
                </c:pt>
                <c:pt idx="193" formatCode="0">
                  <c:v>832.97487773018611</c:v>
                </c:pt>
                <c:pt idx="194" formatCode="0">
                  <c:v>805.40721164069373</c:v>
                </c:pt>
                <c:pt idx="195" formatCode="0">
                  <c:v>1117.8407606549408</c:v>
                </c:pt>
                <c:pt idx="196" formatCode="0">
                  <c:v>3480</c:v>
                </c:pt>
                <c:pt idx="197" formatCode="0">
                  <c:v>3180</c:v>
                </c:pt>
                <c:pt idx="198" formatCode="0">
                  <c:v>3080</c:v>
                </c:pt>
                <c:pt idx="199" formatCode="0">
                  <c:v>2890</c:v>
                </c:pt>
                <c:pt idx="200" formatCode="0">
                  <c:v>2820</c:v>
                </c:pt>
                <c:pt idx="201" formatCode="0">
                  <c:v>2910</c:v>
                </c:pt>
                <c:pt idx="202" formatCode="0">
                  <c:v>3180</c:v>
                </c:pt>
                <c:pt idx="203" formatCode="0">
                  <c:v>3600</c:v>
                </c:pt>
                <c:pt idx="204" formatCode="0">
                  <c:v>4100</c:v>
                </c:pt>
                <c:pt idx="205" formatCode="0">
                  <c:v>5100</c:v>
                </c:pt>
                <c:pt idx="206" formatCode="0">
                  <c:v>5300</c:v>
                </c:pt>
                <c:pt idx="207" formatCode="0">
                  <c:v>4700</c:v>
                </c:pt>
                <c:pt idx="208" formatCode="0">
                  <c:v>3760</c:v>
                </c:pt>
                <c:pt idx="209" formatCode="0">
                  <c:v>3190</c:v>
                </c:pt>
                <c:pt idx="210" formatCode="0">
                  <c:v>3480</c:v>
                </c:pt>
                <c:pt idx="211" formatCode="0">
                  <c:v>3900</c:v>
                </c:pt>
                <c:pt idx="212" formatCode="0">
                  <c:v>3440</c:v>
                </c:pt>
                <c:pt idx="213" formatCode="0">
                  <c:v>2970</c:v>
                </c:pt>
                <c:pt idx="214" formatCode="0">
                  <c:v>2580</c:v>
                </c:pt>
                <c:pt idx="215" formatCode="0">
                  <c:v>2320</c:v>
                </c:pt>
                <c:pt idx="216" formatCode="0">
                  <c:v>2240</c:v>
                </c:pt>
                <c:pt idx="217" formatCode="0">
                  <c:v>2280</c:v>
                </c:pt>
                <c:pt idx="218" formatCode="0">
                  <c:v>2520</c:v>
                </c:pt>
                <c:pt idx="219" formatCode="0">
                  <c:v>2850</c:v>
                </c:pt>
                <c:pt idx="220" formatCode="0">
                  <c:v>2970</c:v>
                </c:pt>
                <c:pt idx="221" formatCode="0">
                  <c:v>3040</c:v>
                </c:pt>
                <c:pt idx="222" formatCode="0">
                  <c:v>3220</c:v>
                </c:pt>
                <c:pt idx="223" formatCode="0">
                  <c:v>3685</c:v>
                </c:pt>
                <c:pt idx="224" formatCode="0">
                  <c:v>4600</c:v>
                </c:pt>
                <c:pt idx="225" formatCode="0">
                  <c:v>4620</c:v>
                </c:pt>
                <c:pt idx="226" formatCode="0">
                  <c:v>3810</c:v>
                </c:pt>
                <c:pt idx="227" formatCode="0">
                  <c:v>3060</c:v>
                </c:pt>
                <c:pt idx="228" formatCode="0">
                  <c:v>2730</c:v>
                </c:pt>
                <c:pt idx="229" formatCode="0">
                  <c:v>2490</c:v>
                </c:pt>
                <c:pt idx="230" formatCode="0">
                  <c:v>2230</c:v>
                </c:pt>
                <c:pt idx="231" formatCode="0">
                  <c:v>2110</c:v>
                </c:pt>
                <c:pt idx="232" formatCode="0">
                  <c:v>2130</c:v>
                </c:pt>
                <c:pt idx="233" formatCode="0">
                  <c:v>2160</c:v>
                </c:pt>
                <c:pt idx="234" formatCode="0">
                  <c:v>2190</c:v>
                </c:pt>
                <c:pt idx="235" formatCode="0">
                  <c:v>2530</c:v>
                </c:pt>
                <c:pt idx="236" formatCode="0">
                  <c:v>2490</c:v>
                </c:pt>
                <c:pt idx="237" formatCode="0">
                  <c:v>2410</c:v>
                </c:pt>
                <c:pt idx="238" formatCode="0">
                  <c:v>2080</c:v>
                </c:pt>
                <c:pt idx="239" formatCode="0">
                  <c:v>1930</c:v>
                </c:pt>
                <c:pt idx="240" formatCode="0">
                  <c:v>1820</c:v>
                </c:pt>
                <c:pt idx="241" formatCode="0">
                  <c:v>1840</c:v>
                </c:pt>
                <c:pt idx="242" formatCode="0">
                  <c:v>1930</c:v>
                </c:pt>
                <c:pt idx="243" formatCode="0">
                  <c:v>2060</c:v>
                </c:pt>
                <c:pt idx="244" formatCode="0">
                  <c:v>2270</c:v>
                </c:pt>
                <c:pt idx="245" formatCode="0">
                  <c:v>2150</c:v>
                </c:pt>
                <c:pt idx="246" formatCode="0">
                  <c:v>2100</c:v>
                </c:pt>
                <c:pt idx="247" formatCode="0">
                  <c:v>2120</c:v>
                </c:pt>
                <c:pt idx="248" formatCode="0">
                  <c:v>2050</c:v>
                </c:pt>
                <c:pt idx="249" formatCode="0">
                  <c:v>1770</c:v>
                </c:pt>
                <c:pt idx="250" formatCode="0">
                  <c:v>1620</c:v>
                </c:pt>
                <c:pt idx="251" formatCode="0">
                  <c:v>1550</c:v>
                </c:pt>
                <c:pt idx="252" formatCode="0">
                  <c:v>1400</c:v>
                </c:pt>
                <c:pt idx="253" formatCode="0">
                  <c:v>1420</c:v>
                </c:pt>
                <c:pt idx="254" formatCode="0">
                  <c:v>1510</c:v>
                </c:pt>
                <c:pt idx="255" formatCode="0">
                  <c:v>1560</c:v>
                </c:pt>
                <c:pt idx="256" formatCode="0">
                  <c:v>1410</c:v>
                </c:pt>
                <c:pt idx="257" formatCode="0">
                  <c:v>1260</c:v>
                </c:pt>
                <c:pt idx="258" formatCode="0">
                  <c:v>1190</c:v>
                </c:pt>
                <c:pt idx="259" formatCode="0">
                  <c:v>1130</c:v>
                </c:pt>
                <c:pt idx="260" formatCode="0">
                  <c:v>1200</c:v>
                </c:pt>
                <c:pt idx="261" formatCode="0">
                  <c:v>1290</c:v>
                </c:pt>
                <c:pt idx="262" formatCode="0">
                  <c:v>1330</c:v>
                </c:pt>
                <c:pt idx="263" formatCode="0">
                  <c:v>1260</c:v>
                </c:pt>
                <c:pt idx="264" formatCode="0">
                  <c:v>1110</c:v>
                </c:pt>
                <c:pt idx="265" formatCode="0">
                  <c:v>1010</c:v>
                </c:pt>
                <c:pt idx="266" formatCode="0">
                  <c:v>945</c:v>
                </c:pt>
                <c:pt idx="267" formatCode="0">
                  <c:v>875</c:v>
                </c:pt>
                <c:pt idx="268" formatCode="0">
                  <c:v>825</c:v>
                </c:pt>
                <c:pt idx="269" formatCode="0">
                  <c:v>773</c:v>
                </c:pt>
                <c:pt idx="270" formatCode="0">
                  <c:v>700</c:v>
                </c:pt>
                <c:pt idx="271" formatCode="0">
                  <c:v>639.5</c:v>
                </c:pt>
                <c:pt idx="272" formatCode="0">
                  <c:v>594</c:v>
                </c:pt>
                <c:pt idx="273" formatCode="0">
                  <c:v>562</c:v>
                </c:pt>
                <c:pt idx="274" formatCode="0">
                  <c:v>549</c:v>
                </c:pt>
                <c:pt idx="275" formatCode="0">
                  <c:v>520</c:v>
                </c:pt>
                <c:pt idx="276" formatCode="0">
                  <c:v>505</c:v>
                </c:pt>
                <c:pt idx="277" formatCode="0">
                  <c:v>460</c:v>
                </c:pt>
                <c:pt idx="278" formatCode="0">
                  <c:v>450</c:v>
                </c:pt>
                <c:pt idx="279" formatCode="0">
                  <c:v>450</c:v>
                </c:pt>
                <c:pt idx="280" formatCode="0">
                  <c:v>450</c:v>
                </c:pt>
                <c:pt idx="281" formatCode="0">
                  <c:v>450</c:v>
                </c:pt>
                <c:pt idx="282" formatCode="0">
                  <c:v>450</c:v>
                </c:pt>
                <c:pt idx="283" formatCode="0">
                  <c:v>450</c:v>
                </c:pt>
                <c:pt idx="284" formatCode="0">
                  <c:v>450</c:v>
                </c:pt>
                <c:pt idx="285" formatCode="0">
                  <c:v>450</c:v>
                </c:pt>
                <c:pt idx="286" formatCode="0">
                  <c:v>450</c:v>
                </c:pt>
                <c:pt idx="287" formatCode="0">
                  <c:v>450</c:v>
                </c:pt>
                <c:pt idx="288" formatCode="0">
                  <c:v>450</c:v>
                </c:pt>
                <c:pt idx="289" formatCode="0">
                  <c:v>450</c:v>
                </c:pt>
                <c:pt idx="290" formatCode="0">
                  <c:v>450</c:v>
                </c:pt>
                <c:pt idx="291" formatCode="0">
                  <c:v>450</c:v>
                </c:pt>
                <c:pt idx="292" formatCode="0">
                  <c:v>450</c:v>
                </c:pt>
                <c:pt idx="293" formatCode="0">
                  <c:v>450</c:v>
                </c:pt>
                <c:pt idx="294" formatCode="0">
                  <c:v>450</c:v>
                </c:pt>
                <c:pt idx="295" formatCode="0">
                  <c:v>450</c:v>
                </c:pt>
                <c:pt idx="296" formatCode="0">
                  <c:v>450</c:v>
                </c:pt>
                <c:pt idx="297" formatCode="0">
                  <c:v>450</c:v>
                </c:pt>
                <c:pt idx="298" formatCode="0">
                  <c:v>450</c:v>
                </c:pt>
                <c:pt idx="299" formatCode="0">
                  <c:v>450</c:v>
                </c:pt>
                <c:pt idx="300" formatCode="0">
                  <c:v>450</c:v>
                </c:pt>
                <c:pt idx="301" formatCode="0">
                  <c:v>450</c:v>
                </c:pt>
                <c:pt idx="302" formatCode="0">
                  <c:v>450</c:v>
                </c:pt>
                <c:pt idx="303" formatCode="0">
                  <c:v>450</c:v>
                </c:pt>
                <c:pt idx="304" formatCode="0">
                  <c:v>450</c:v>
                </c:pt>
                <c:pt idx="305" formatCode="0">
                  <c:v>450</c:v>
                </c:pt>
                <c:pt idx="306" formatCode="0">
                  <c:v>450</c:v>
                </c:pt>
                <c:pt idx="307" formatCode="0">
                  <c:v>450</c:v>
                </c:pt>
                <c:pt idx="308" formatCode="0">
                  <c:v>450</c:v>
                </c:pt>
                <c:pt idx="309" formatCode="0">
                  <c:v>450</c:v>
                </c:pt>
                <c:pt idx="310" formatCode="0">
                  <c:v>450</c:v>
                </c:pt>
                <c:pt idx="311" formatCode="0">
                  <c:v>450</c:v>
                </c:pt>
                <c:pt idx="312" formatCode="0">
                  <c:v>450</c:v>
                </c:pt>
                <c:pt idx="313" formatCode="0">
                  <c:v>450</c:v>
                </c:pt>
                <c:pt idx="314" formatCode="0">
                  <c:v>450</c:v>
                </c:pt>
                <c:pt idx="315" formatCode="0">
                  <c:v>450</c:v>
                </c:pt>
                <c:pt idx="316" formatCode="0">
                  <c:v>450</c:v>
                </c:pt>
                <c:pt idx="317" formatCode="0">
                  <c:v>450</c:v>
                </c:pt>
                <c:pt idx="318" formatCode="0">
                  <c:v>450</c:v>
                </c:pt>
                <c:pt idx="319" formatCode="0">
                  <c:v>450</c:v>
                </c:pt>
                <c:pt idx="320" formatCode="0">
                  <c:v>450</c:v>
                </c:pt>
                <c:pt idx="321" formatCode="0">
                  <c:v>450</c:v>
                </c:pt>
                <c:pt idx="322" formatCode="0">
                  <c:v>450</c:v>
                </c:pt>
                <c:pt idx="323" formatCode="0">
                  <c:v>450</c:v>
                </c:pt>
                <c:pt idx="324" formatCode="0">
                  <c:v>450</c:v>
                </c:pt>
                <c:pt idx="325" formatCode="0">
                  <c:v>450</c:v>
                </c:pt>
                <c:pt idx="326" formatCode="0">
                  <c:v>450</c:v>
                </c:pt>
                <c:pt idx="327" formatCode="0">
                  <c:v>450</c:v>
                </c:pt>
                <c:pt idx="328" formatCode="0">
                  <c:v>450</c:v>
                </c:pt>
                <c:pt idx="329" formatCode="0">
                  <c:v>450</c:v>
                </c:pt>
                <c:pt idx="330" formatCode="0">
                  <c:v>450</c:v>
                </c:pt>
                <c:pt idx="331" formatCode="0">
                  <c:v>450</c:v>
                </c:pt>
                <c:pt idx="332" formatCode="0">
                  <c:v>450</c:v>
                </c:pt>
                <c:pt idx="333" formatCode="0">
                  <c:v>450</c:v>
                </c:pt>
                <c:pt idx="334" formatCode="0">
                  <c:v>450</c:v>
                </c:pt>
                <c:pt idx="335" formatCode="0">
                  <c:v>450</c:v>
                </c:pt>
                <c:pt idx="336" formatCode="0">
                  <c:v>450</c:v>
                </c:pt>
                <c:pt idx="337" formatCode="0">
                  <c:v>450</c:v>
                </c:pt>
                <c:pt idx="338" formatCode="0">
                  <c:v>450</c:v>
                </c:pt>
                <c:pt idx="339" formatCode="0">
                  <c:v>450</c:v>
                </c:pt>
                <c:pt idx="340" formatCode="0">
                  <c:v>450</c:v>
                </c:pt>
                <c:pt idx="341" formatCode="0">
                  <c:v>450</c:v>
                </c:pt>
                <c:pt idx="342" formatCode="0">
                  <c:v>450</c:v>
                </c:pt>
                <c:pt idx="343" formatCode="0">
                  <c:v>450</c:v>
                </c:pt>
                <c:pt idx="344" formatCode="0">
                  <c:v>450</c:v>
                </c:pt>
                <c:pt idx="345" formatCode="0">
                  <c:v>450</c:v>
                </c:pt>
                <c:pt idx="346" formatCode="0">
                  <c:v>450</c:v>
                </c:pt>
                <c:pt idx="347" formatCode="0">
                  <c:v>450</c:v>
                </c:pt>
                <c:pt idx="348" formatCode="0">
                  <c:v>450</c:v>
                </c:pt>
                <c:pt idx="349" formatCode="0">
                  <c:v>450</c:v>
                </c:pt>
                <c:pt idx="350" formatCode="0">
                  <c:v>450</c:v>
                </c:pt>
                <c:pt idx="351" formatCode="0">
                  <c:v>450</c:v>
                </c:pt>
                <c:pt idx="352" formatCode="0">
                  <c:v>450</c:v>
                </c:pt>
                <c:pt idx="353" formatCode="0">
                  <c:v>450</c:v>
                </c:pt>
                <c:pt idx="354" formatCode="0">
                  <c:v>450</c:v>
                </c:pt>
                <c:pt idx="355" formatCode="0">
                  <c:v>450</c:v>
                </c:pt>
                <c:pt idx="356" formatCode="0">
                  <c:v>450</c:v>
                </c:pt>
                <c:pt idx="357" formatCode="0">
                  <c:v>450</c:v>
                </c:pt>
                <c:pt idx="358" formatCode="0">
                  <c:v>450</c:v>
                </c:pt>
                <c:pt idx="359" formatCode="0">
                  <c:v>450</c:v>
                </c:pt>
                <c:pt idx="360" formatCode="0">
                  <c:v>450</c:v>
                </c:pt>
                <c:pt idx="361" formatCode="0">
                  <c:v>450</c:v>
                </c:pt>
                <c:pt idx="362" formatCode="0">
                  <c:v>450</c:v>
                </c:pt>
                <c:pt idx="363" formatCode="0">
                  <c:v>450</c:v>
                </c:pt>
                <c:pt idx="364" formatCode="0">
                  <c:v>450</c:v>
                </c:pt>
              </c:numCache>
            </c:numRef>
          </c:yVal>
          <c:smooth val="0"/>
          <c:extLst>
            <c:ext xmlns:c16="http://schemas.microsoft.com/office/drawing/2014/chart" uri="{C3380CC4-5D6E-409C-BE32-E72D297353CC}">
              <c16:uniqueId val="{00000000-A07C-4DDC-B602-74659DE4418B}"/>
            </c:ext>
          </c:extLst>
        </c:ser>
        <c:dLbls>
          <c:showLegendKey val="0"/>
          <c:showVal val="0"/>
          <c:showCatName val="0"/>
          <c:showSerName val="0"/>
          <c:showPercent val="0"/>
          <c:showBubbleSize val="0"/>
        </c:dLbls>
        <c:axId val="2095386303"/>
        <c:axId val="1984817279"/>
      </c:scatterChart>
      <c:valAx>
        <c:axId val="2095386303"/>
        <c:scaling>
          <c:orientation val="minMax"/>
          <c:max val="46300"/>
          <c:min val="45930"/>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84817279"/>
        <c:crosses val="autoZero"/>
        <c:crossBetween val="midCat"/>
      </c:valAx>
      <c:valAx>
        <c:axId val="19848172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538630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BD8F4560-4867-488C-941A-F54E5809B0F5}" type="datetimeFigureOut">
              <a:rPr lang="en-US" smtClean="0"/>
              <a:t>3/17/2026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F029B2-1096-4CC6-B78F-4D095743EC44}" type="slidenum">
              <a:rPr lang="en-US" smtClean="0"/>
              <a:t>‹#›</a:t>
            </a:fld>
            <a:endParaRPr lang="en-US"/>
          </a:p>
        </p:txBody>
      </p:sp>
    </p:spTree>
    <p:extLst>
      <p:ext uri="{BB962C8B-B14F-4D97-AF65-F5344CB8AC3E}">
        <p14:creationId xmlns:p14="http://schemas.microsoft.com/office/powerpoint/2010/main" val="107980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7AEA4081-F261-4A8F-8811-A86832A221FA}" type="datetimeFigureOut">
              <a:rPr lang="en-US" smtClean="0"/>
              <a:t>3/17/2026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7C63A-7289-4DCD-801C-6842987F16C7}" type="slidenum">
              <a:rPr lang="en-US" smtClean="0"/>
              <a:t>‹#›</a:t>
            </a:fld>
            <a:endParaRPr lang="en-US" dirty="0"/>
          </a:p>
        </p:txBody>
      </p:sp>
    </p:spTree>
    <p:extLst>
      <p:ext uri="{BB962C8B-B14F-4D97-AF65-F5344CB8AC3E}">
        <p14:creationId xmlns:p14="http://schemas.microsoft.com/office/powerpoint/2010/main" val="419620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Coordinator since early June</a:t>
            </a:r>
          </a:p>
          <a:p>
            <a:r>
              <a:rPr lang="en-US" dirty="0"/>
              <a:t>TRRP/county</a:t>
            </a:r>
            <a:r>
              <a:rPr lang="en-US" baseline="0" dirty="0"/>
              <a:t> role funded partially by TRRP</a:t>
            </a:r>
            <a:endParaRPr lang="en-US" dirty="0"/>
          </a:p>
        </p:txBody>
      </p:sp>
      <p:sp>
        <p:nvSpPr>
          <p:cNvPr id="4" name="Slide Number Placeholder 3"/>
          <p:cNvSpPr>
            <a:spLocks noGrp="1"/>
          </p:cNvSpPr>
          <p:nvPr>
            <p:ph type="sldNum" sz="quarter" idx="10"/>
          </p:nvPr>
        </p:nvSpPr>
        <p:spPr/>
        <p:txBody>
          <a:bodyPr/>
          <a:lstStyle/>
          <a:p>
            <a:fld id="{A3B7C63A-7289-4DCD-801C-6842987F16C7}" type="slidenum">
              <a:rPr lang="en-US" smtClean="0"/>
              <a:t>1</a:t>
            </a:fld>
            <a:endParaRPr lang="en-US" dirty="0"/>
          </a:p>
        </p:txBody>
      </p:sp>
    </p:spTree>
    <p:extLst>
      <p:ext uri="{BB962C8B-B14F-4D97-AF65-F5344CB8AC3E}">
        <p14:creationId xmlns:p14="http://schemas.microsoft.com/office/powerpoint/2010/main" val="2133674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7C63A-7289-4DCD-801C-6842987F16C7}" type="slidenum">
              <a:rPr lang="en-US" smtClean="0"/>
              <a:t>20</a:t>
            </a:fld>
            <a:endParaRPr lang="en-US" dirty="0"/>
          </a:p>
        </p:txBody>
      </p:sp>
    </p:spTree>
    <p:extLst>
      <p:ext uri="{BB962C8B-B14F-4D97-AF65-F5344CB8AC3E}">
        <p14:creationId xmlns:p14="http://schemas.microsoft.com/office/powerpoint/2010/main" val="3257058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a:t>
            </a:r>
          </a:p>
          <a:p>
            <a:r>
              <a:rPr lang="en-US" dirty="0"/>
              <a:t>Talked</a:t>
            </a:r>
            <a:r>
              <a:rPr lang="en-US" baseline="0" dirty="0"/>
              <a:t> about how we got here</a:t>
            </a:r>
          </a:p>
          <a:p>
            <a:r>
              <a:rPr lang="en-US" baseline="0" dirty="0"/>
              <a:t>Talked about the planning process and meetings we had</a:t>
            </a:r>
          </a:p>
          <a:p>
            <a:r>
              <a:rPr lang="en-US" baseline="0" dirty="0"/>
              <a:t>Worked through DSS results</a:t>
            </a:r>
          </a:p>
          <a:p>
            <a:r>
              <a:rPr lang="en-US" baseline="0" dirty="0"/>
              <a:t>Made a recommendation</a:t>
            </a:r>
          </a:p>
          <a:p>
            <a:endParaRPr lang="en-US" baseline="0" dirty="0"/>
          </a:p>
          <a:p>
            <a:r>
              <a:rPr lang="en-US" baseline="0" dirty="0"/>
              <a:t>Questions?</a:t>
            </a:r>
            <a:endParaRPr lang="en-US" dirty="0"/>
          </a:p>
          <a:p>
            <a:endParaRPr lang="en-US" dirty="0"/>
          </a:p>
        </p:txBody>
      </p:sp>
      <p:sp>
        <p:nvSpPr>
          <p:cNvPr id="4" name="Slide Number Placeholder 3"/>
          <p:cNvSpPr>
            <a:spLocks noGrp="1"/>
          </p:cNvSpPr>
          <p:nvPr>
            <p:ph type="sldNum" sz="quarter" idx="10"/>
          </p:nvPr>
        </p:nvSpPr>
        <p:spPr/>
        <p:txBody>
          <a:bodyPr/>
          <a:lstStyle/>
          <a:p>
            <a:fld id="{A3B7C63A-7289-4DCD-801C-6842987F16C7}" type="slidenum">
              <a:rPr lang="en-US" smtClean="0"/>
              <a:t>21</a:t>
            </a:fld>
            <a:endParaRPr lang="en-US" dirty="0"/>
          </a:p>
        </p:txBody>
      </p:sp>
    </p:spTree>
    <p:extLst>
      <p:ext uri="{BB962C8B-B14F-4D97-AF65-F5344CB8AC3E}">
        <p14:creationId xmlns:p14="http://schemas.microsoft.com/office/powerpoint/2010/main" val="1503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Memo</a:t>
            </a:r>
            <a:r>
              <a:rPr lang="en-US" baseline="0" dirty="0"/>
              <a:t> provided to IDT and TMC yesterday 9/10</a:t>
            </a:r>
            <a:endParaRPr lang="en-US" dirty="0"/>
          </a:p>
        </p:txBody>
      </p:sp>
      <p:sp>
        <p:nvSpPr>
          <p:cNvPr id="4" name="Slide Number Placeholder 3"/>
          <p:cNvSpPr>
            <a:spLocks noGrp="1"/>
          </p:cNvSpPr>
          <p:nvPr>
            <p:ph type="sldNum" sz="quarter" idx="10"/>
          </p:nvPr>
        </p:nvSpPr>
        <p:spPr/>
        <p:txBody>
          <a:bodyPr/>
          <a:lstStyle/>
          <a:p>
            <a:fld id="{A3B7C63A-7289-4DCD-801C-6842987F16C7}" type="slidenum">
              <a:rPr lang="en-US" smtClean="0"/>
              <a:t>2</a:t>
            </a:fld>
            <a:endParaRPr lang="en-US" dirty="0"/>
          </a:p>
        </p:txBody>
      </p:sp>
    </p:spTree>
    <p:extLst>
      <p:ext uri="{BB962C8B-B14F-4D97-AF65-F5344CB8AC3E}">
        <p14:creationId xmlns:p14="http://schemas.microsoft.com/office/powerpoint/2010/main" val="383714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the</a:t>
            </a:r>
            <a:r>
              <a:rPr lang="en-US" baseline="0" dirty="0"/>
              <a:t> Hoopa Valley Tribe also signed the FONSI for the Winter Flow project in December, which created a new flow planning regime for the Trinity River.</a:t>
            </a:r>
            <a:endParaRPr lang="en-US" dirty="0"/>
          </a:p>
        </p:txBody>
      </p:sp>
      <p:sp>
        <p:nvSpPr>
          <p:cNvPr id="4" name="Slide Number Placeholder 3"/>
          <p:cNvSpPr>
            <a:spLocks noGrp="1"/>
          </p:cNvSpPr>
          <p:nvPr>
            <p:ph type="sldNum" sz="quarter" idx="10"/>
          </p:nvPr>
        </p:nvSpPr>
        <p:spPr/>
        <p:txBody>
          <a:bodyPr/>
          <a:lstStyle/>
          <a:p>
            <a:fld id="{A3B7C63A-7289-4DCD-801C-6842987F16C7}" type="slidenum">
              <a:rPr lang="en-US" smtClean="0"/>
              <a:t>3</a:t>
            </a:fld>
            <a:endParaRPr lang="en-US" dirty="0"/>
          </a:p>
        </p:txBody>
      </p:sp>
    </p:spTree>
    <p:extLst>
      <p:ext uri="{BB962C8B-B14F-4D97-AF65-F5344CB8AC3E}">
        <p14:creationId xmlns:p14="http://schemas.microsoft.com/office/powerpoint/2010/main" val="369660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Memo</a:t>
            </a:r>
            <a:r>
              <a:rPr lang="en-US" baseline="0" dirty="0"/>
              <a:t> provided to IDT and TMC yesterday 9/10</a:t>
            </a:r>
            <a:endParaRPr lang="en-US" dirty="0"/>
          </a:p>
        </p:txBody>
      </p:sp>
      <p:sp>
        <p:nvSpPr>
          <p:cNvPr id="4" name="Slide Number Placeholder 3"/>
          <p:cNvSpPr>
            <a:spLocks noGrp="1"/>
          </p:cNvSpPr>
          <p:nvPr>
            <p:ph type="sldNum" sz="quarter" idx="10"/>
          </p:nvPr>
        </p:nvSpPr>
        <p:spPr/>
        <p:txBody>
          <a:bodyPr/>
          <a:lstStyle/>
          <a:p>
            <a:fld id="{A3B7C63A-7289-4DCD-801C-6842987F16C7}" type="slidenum">
              <a:rPr lang="en-US" smtClean="0"/>
              <a:t>4</a:t>
            </a:fld>
            <a:endParaRPr lang="en-US" dirty="0"/>
          </a:p>
        </p:txBody>
      </p:sp>
    </p:spTree>
    <p:extLst>
      <p:ext uri="{BB962C8B-B14F-4D97-AF65-F5344CB8AC3E}">
        <p14:creationId xmlns:p14="http://schemas.microsoft.com/office/powerpoint/2010/main" val="741500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tools we used, etc.?</a:t>
            </a:r>
          </a:p>
        </p:txBody>
      </p:sp>
      <p:sp>
        <p:nvSpPr>
          <p:cNvPr id="4" name="Slide Number Placeholder 3"/>
          <p:cNvSpPr>
            <a:spLocks noGrp="1"/>
          </p:cNvSpPr>
          <p:nvPr>
            <p:ph type="sldNum" sz="quarter" idx="10"/>
          </p:nvPr>
        </p:nvSpPr>
        <p:spPr/>
        <p:txBody>
          <a:bodyPr/>
          <a:lstStyle/>
          <a:p>
            <a:fld id="{A3B7C63A-7289-4DCD-801C-6842987F16C7}" type="slidenum">
              <a:rPr lang="en-US" smtClean="0"/>
              <a:t>5</a:t>
            </a:fld>
            <a:endParaRPr lang="en-US" dirty="0"/>
          </a:p>
        </p:txBody>
      </p:sp>
    </p:spTree>
    <p:extLst>
      <p:ext uri="{BB962C8B-B14F-4D97-AF65-F5344CB8AC3E}">
        <p14:creationId xmlns:p14="http://schemas.microsoft.com/office/powerpoint/2010/main" val="1474259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tools we used, etc.?</a:t>
            </a:r>
          </a:p>
        </p:txBody>
      </p:sp>
      <p:sp>
        <p:nvSpPr>
          <p:cNvPr id="4" name="Slide Number Placeholder 3"/>
          <p:cNvSpPr>
            <a:spLocks noGrp="1"/>
          </p:cNvSpPr>
          <p:nvPr>
            <p:ph type="sldNum" sz="quarter" idx="10"/>
          </p:nvPr>
        </p:nvSpPr>
        <p:spPr/>
        <p:txBody>
          <a:bodyPr/>
          <a:lstStyle/>
          <a:p>
            <a:fld id="{A3B7C63A-7289-4DCD-801C-6842987F16C7}" type="slidenum">
              <a:rPr lang="en-US" smtClean="0"/>
              <a:t>6</a:t>
            </a:fld>
            <a:endParaRPr lang="en-US" dirty="0"/>
          </a:p>
        </p:txBody>
      </p:sp>
    </p:spTree>
    <p:extLst>
      <p:ext uri="{BB962C8B-B14F-4D97-AF65-F5344CB8AC3E}">
        <p14:creationId xmlns:p14="http://schemas.microsoft.com/office/powerpoint/2010/main" val="4100344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B7C63A-7289-4DCD-801C-6842987F16C7}" type="slidenum">
              <a:rPr lang="en-US" smtClean="0"/>
              <a:t>7</a:t>
            </a:fld>
            <a:endParaRPr lang="en-US" dirty="0"/>
          </a:p>
        </p:txBody>
      </p:sp>
    </p:spTree>
    <p:extLst>
      <p:ext uri="{BB962C8B-B14F-4D97-AF65-F5344CB8AC3E}">
        <p14:creationId xmlns:p14="http://schemas.microsoft.com/office/powerpoint/2010/main" val="3964420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The FWG envisioned two scenarios that release 180,000 af during the period from December 15 to April 14 (the “winter period”) and one scenario which releases 120,000 af during the same period, based on the WFV ruleset. These volumes result from the implementation of the synchronization peak flow in late December (60,000 af released), the Normal February B120 90% forecast (60,000 af released from February 15 to April 14), and a Wet March B120 90% forecast (which would allocate an additional 60,000 af from March 15 to April 14). This would result in 180,000 af released above baseflow prior to April 15. A Normal March B120 90% forecast would not allocate additional water and would result in 120,000 af released above baseflow during the same period. The uncertainty surrounding the March B120 dictates the need to plan for two scenarios depending on volume released in the winter period. The FWG also planned for the chance of both a Wet and Extremely Wet water year type based on the April B120. In total, hydrographs were developed and modeled for three scenarios (Table 1).</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B7C63A-7289-4DCD-801C-6842987F16C7}" type="slidenum">
              <a:rPr lang="en-US" smtClean="0"/>
              <a:t>9</a:t>
            </a:fld>
            <a:endParaRPr lang="en-US" dirty="0"/>
          </a:p>
        </p:txBody>
      </p:sp>
    </p:spTree>
    <p:extLst>
      <p:ext uri="{BB962C8B-B14F-4D97-AF65-F5344CB8AC3E}">
        <p14:creationId xmlns:p14="http://schemas.microsoft.com/office/powerpoint/2010/main" val="3572143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here we did not model the SOD flows: they were shorter in duration and are a given input, so theoretically they should have impacted all model runs equally and therefore are not useful to include for comparison purposes between hydrographs</a:t>
            </a:r>
          </a:p>
        </p:txBody>
      </p:sp>
      <p:sp>
        <p:nvSpPr>
          <p:cNvPr id="4" name="Slide Number Placeholder 3"/>
          <p:cNvSpPr>
            <a:spLocks noGrp="1"/>
          </p:cNvSpPr>
          <p:nvPr>
            <p:ph type="sldNum" sz="quarter" idx="5"/>
          </p:nvPr>
        </p:nvSpPr>
        <p:spPr/>
        <p:txBody>
          <a:bodyPr/>
          <a:lstStyle/>
          <a:p>
            <a:fld id="{A3B7C63A-7289-4DCD-801C-6842987F16C7}" type="slidenum">
              <a:rPr lang="en-US" smtClean="0"/>
              <a:t>12</a:t>
            </a:fld>
            <a:endParaRPr lang="en-US" dirty="0"/>
          </a:p>
        </p:txBody>
      </p:sp>
    </p:spTree>
    <p:extLst>
      <p:ext uri="{BB962C8B-B14F-4D97-AF65-F5344CB8AC3E}">
        <p14:creationId xmlns:p14="http://schemas.microsoft.com/office/powerpoint/2010/main" val="2160656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459B92-A3CC-4DC3-BCF9-0A3CFC3D6530}" type="datetimeFigureOut">
              <a:rPr lang="en-US" smtClean="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C23EC2-0011-4557-8235-8A356D8EA95A}" type="slidenum">
              <a:rPr lang="en-US" smtClean="0"/>
              <a:t>‹#›</a:t>
            </a:fld>
            <a:endParaRPr lang="en-US" dirty="0"/>
          </a:p>
        </p:txBody>
      </p:sp>
    </p:spTree>
    <p:extLst>
      <p:ext uri="{BB962C8B-B14F-4D97-AF65-F5344CB8AC3E}">
        <p14:creationId xmlns:p14="http://schemas.microsoft.com/office/powerpoint/2010/main" val="179511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459B92-A3CC-4DC3-BCF9-0A3CFC3D6530}" type="datetimeFigureOut">
              <a:rPr lang="en-US" smtClean="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C23EC2-0011-4557-8235-8A356D8EA95A}" type="slidenum">
              <a:rPr lang="en-US" smtClean="0"/>
              <a:t>‹#›</a:t>
            </a:fld>
            <a:endParaRPr lang="en-US" dirty="0"/>
          </a:p>
        </p:txBody>
      </p:sp>
    </p:spTree>
    <p:extLst>
      <p:ext uri="{BB962C8B-B14F-4D97-AF65-F5344CB8AC3E}">
        <p14:creationId xmlns:p14="http://schemas.microsoft.com/office/powerpoint/2010/main" val="278437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459B92-A3CC-4DC3-BCF9-0A3CFC3D6530}" type="datetimeFigureOut">
              <a:rPr lang="en-US" smtClean="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C23EC2-0011-4557-8235-8A356D8EA95A}" type="slidenum">
              <a:rPr lang="en-US" smtClean="0"/>
              <a:t>‹#›</a:t>
            </a:fld>
            <a:endParaRPr lang="en-US" dirty="0"/>
          </a:p>
        </p:txBody>
      </p:sp>
    </p:spTree>
    <p:extLst>
      <p:ext uri="{BB962C8B-B14F-4D97-AF65-F5344CB8AC3E}">
        <p14:creationId xmlns:p14="http://schemas.microsoft.com/office/powerpoint/2010/main" val="3117391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459B92-A3CC-4DC3-BCF9-0A3CFC3D6530}" type="datetimeFigureOut">
              <a:rPr lang="en-US" smtClean="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C23EC2-0011-4557-8235-8A356D8EA95A}" type="slidenum">
              <a:rPr lang="en-US" smtClean="0"/>
              <a:t>‹#›</a:t>
            </a:fld>
            <a:endParaRPr lang="en-US" dirty="0"/>
          </a:p>
        </p:txBody>
      </p:sp>
    </p:spTree>
    <p:extLst>
      <p:ext uri="{BB962C8B-B14F-4D97-AF65-F5344CB8AC3E}">
        <p14:creationId xmlns:p14="http://schemas.microsoft.com/office/powerpoint/2010/main" val="77262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459B92-A3CC-4DC3-BCF9-0A3CFC3D6530}" type="datetimeFigureOut">
              <a:rPr lang="en-US" smtClean="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C23EC2-0011-4557-8235-8A356D8EA95A}" type="slidenum">
              <a:rPr lang="en-US" smtClean="0"/>
              <a:t>‹#›</a:t>
            </a:fld>
            <a:endParaRPr lang="en-US" dirty="0"/>
          </a:p>
        </p:txBody>
      </p:sp>
    </p:spTree>
    <p:extLst>
      <p:ext uri="{BB962C8B-B14F-4D97-AF65-F5344CB8AC3E}">
        <p14:creationId xmlns:p14="http://schemas.microsoft.com/office/powerpoint/2010/main" val="373326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459B92-A3CC-4DC3-BCF9-0A3CFC3D6530}" type="datetimeFigureOut">
              <a:rPr lang="en-US" smtClean="0"/>
              <a:t>3/17/2026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C23EC2-0011-4557-8235-8A356D8EA95A}" type="slidenum">
              <a:rPr lang="en-US" smtClean="0"/>
              <a:t>‹#›</a:t>
            </a:fld>
            <a:endParaRPr lang="en-US" dirty="0"/>
          </a:p>
        </p:txBody>
      </p:sp>
    </p:spTree>
    <p:extLst>
      <p:ext uri="{BB962C8B-B14F-4D97-AF65-F5344CB8AC3E}">
        <p14:creationId xmlns:p14="http://schemas.microsoft.com/office/powerpoint/2010/main" val="402559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459B92-A3CC-4DC3-BCF9-0A3CFC3D6530}" type="datetimeFigureOut">
              <a:rPr lang="en-US" smtClean="0"/>
              <a:t>3/17/2026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C23EC2-0011-4557-8235-8A356D8EA95A}" type="slidenum">
              <a:rPr lang="en-US" smtClean="0"/>
              <a:t>‹#›</a:t>
            </a:fld>
            <a:endParaRPr lang="en-US" dirty="0"/>
          </a:p>
        </p:txBody>
      </p:sp>
    </p:spTree>
    <p:extLst>
      <p:ext uri="{BB962C8B-B14F-4D97-AF65-F5344CB8AC3E}">
        <p14:creationId xmlns:p14="http://schemas.microsoft.com/office/powerpoint/2010/main" val="2099184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459B92-A3CC-4DC3-BCF9-0A3CFC3D6530}" type="datetimeFigureOut">
              <a:rPr lang="en-US" smtClean="0"/>
              <a:t>3/17/2026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C23EC2-0011-4557-8235-8A356D8EA95A}" type="slidenum">
              <a:rPr lang="en-US" smtClean="0"/>
              <a:t>‹#›</a:t>
            </a:fld>
            <a:endParaRPr lang="en-US" dirty="0"/>
          </a:p>
        </p:txBody>
      </p:sp>
    </p:spTree>
    <p:extLst>
      <p:ext uri="{BB962C8B-B14F-4D97-AF65-F5344CB8AC3E}">
        <p14:creationId xmlns:p14="http://schemas.microsoft.com/office/powerpoint/2010/main" val="207370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59B92-A3CC-4DC3-BCF9-0A3CFC3D6530}" type="datetimeFigureOut">
              <a:rPr lang="en-US" smtClean="0"/>
              <a:t>3/17/2026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C23EC2-0011-4557-8235-8A356D8EA95A}" type="slidenum">
              <a:rPr lang="en-US" smtClean="0"/>
              <a:t>‹#›</a:t>
            </a:fld>
            <a:endParaRPr lang="en-US" dirty="0"/>
          </a:p>
        </p:txBody>
      </p:sp>
    </p:spTree>
    <p:extLst>
      <p:ext uri="{BB962C8B-B14F-4D97-AF65-F5344CB8AC3E}">
        <p14:creationId xmlns:p14="http://schemas.microsoft.com/office/powerpoint/2010/main" val="3240664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459B92-A3CC-4DC3-BCF9-0A3CFC3D6530}" type="datetimeFigureOut">
              <a:rPr lang="en-US" smtClean="0"/>
              <a:t>3/17/2026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C23EC2-0011-4557-8235-8A356D8EA95A}" type="slidenum">
              <a:rPr lang="en-US" smtClean="0"/>
              <a:t>‹#›</a:t>
            </a:fld>
            <a:endParaRPr lang="en-US" dirty="0"/>
          </a:p>
        </p:txBody>
      </p:sp>
    </p:spTree>
    <p:extLst>
      <p:ext uri="{BB962C8B-B14F-4D97-AF65-F5344CB8AC3E}">
        <p14:creationId xmlns:p14="http://schemas.microsoft.com/office/powerpoint/2010/main" val="288414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459B92-A3CC-4DC3-BCF9-0A3CFC3D6530}" type="datetimeFigureOut">
              <a:rPr lang="en-US" smtClean="0"/>
              <a:t>3/17/2026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C23EC2-0011-4557-8235-8A356D8EA95A}" type="slidenum">
              <a:rPr lang="en-US" smtClean="0"/>
              <a:t>‹#›</a:t>
            </a:fld>
            <a:endParaRPr lang="en-US" dirty="0"/>
          </a:p>
        </p:txBody>
      </p:sp>
    </p:spTree>
    <p:extLst>
      <p:ext uri="{BB962C8B-B14F-4D97-AF65-F5344CB8AC3E}">
        <p14:creationId xmlns:p14="http://schemas.microsoft.com/office/powerpoint/2010/main" val="148754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59B92-A3CC-4DC3-BCF9-0A3CFC3D6530}" type="datetimeFigureOut">
              <a:rPr lang="en-US" smtClean="0"/>
              <a:t>3/17/2026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23EC2-0011-4557-8235-8A356D8EA95A}" type="slidenum">
              <a:rPr lang="en-US" smtClean="0"/>
              <a:t>‹#›</a:t>
            </a:fld>
            <a:endParaRPr lang="en-US" dirty="0"/>
          </a:p>
        </p:txBody>
      </p:sp>
    </p:spTree>
    <p:extLst>
      <p:ext uri="{BB962C8B-B14F-4D97-AF65-F5344CB8AC3E}">
        <p14:creationId xmlns:p14="http://schemas.microsoft.com/office/powerpoint/2010/main" val="194568293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932676"/>
            <a:ext cx="9144000" cy="2387600"/>
          </a:xfrm>
        </p:spPr>
        <p:txBody>
          <a:bodyPr/>
          <a:lstStyle/>
          <a:p>
            <a:r>
              <a:rPr lang="en-US" dirty="0"/>
              <a:t>WY2026 Spring Flow Recommendation</a:t>
            </a:r>
          </a:p>
        </p:txBody>
      </p:sp>
      <p:sp>
        <p:nvSpPr>
          <p:cNvPr id="3" name="Subtitle 2"/>
          <p:cNvSpPr>
            <a:spLocks noGrp="1"/>
          </p:cNvSpPr>
          <p:nvPr>
            <p:ph type="subTitle" idx="1"/>
          </p:nvPr>
        </p:nvSpPr>
        <p:spPr>
          <a:xfrm>
            <a:off x="3048000" y="4412351"/>
            <a:ext cx="9144000" cy="1655762"/>
          </a:xfrm>
        </p:spPr>
        <p:txBody>
          <a:bodyPr/>
          <a:lstStyle/>
          <a:p>
            <a:r>
              <a:rPr lang="en-US" dirty="0"/>
              <a:t>Trinity River Restoration Program Flow Work Group</a:t>
            </a:r>
          </a:p>
          <a:p>
            <a:r>
              <a:rPr lang="en-US" dirty="0"/>
              <a:t>Patrick Flynn – Coordinator</a:t>
            </a:r>
          </a:p>
          <a:p>
            <a:r>
              <a:rPr lang="en-US" sz="1800" dirty="0"/>
              <a:t>TMC 03/26/2026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93" y="271305"/>
            <a:ext cx="3166759" cy="3166759"/>
          </a:xfrm>
          <a:prstGeom prst="rect">
            <a:avLst/>
          </a:prstGeom>
        </p:spPr>
      </p:pic>
    </p:spTree>
    <p:extLst>
      <p:ext uri="{BB962C8B-B14F-4D97-AF65-F5344CB8AC3E}">
        <p14:creationId xmlns:p14="http://schemas.microsoft.com/office/powerpoint/2010/main" val="834319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539" y="369673"/>
            <a:ext cx="10515600" cy="1325563"/>
          </a:xfrm>
        </p:spPr>
        <p:txBody>
          <a:bodyPr/>
          <a:lstStyle/>
          <a:p>
            <a:r>
              <a:rPr lang="en-US" dirty="0"/>
              <a:t>Objectives for WY2026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957" y="0"/>
            <a:ext cx="2461591" cy="2461591"/>
          </a:xfrm>
          <a:prstGeom prst="rect">
            <a:avLst/>
          </a:prstGeom>
        </p:spPr>
      </p:pic>
      <p:sp>
        <p:nvSpPr>
          <p:cNvPr id="5" name="Content Placeholder 2">
            <a:extLst>
              <a:ext uri="{FF2B5EF4-FFF2-40B4-BE49-F238E27FC236}">
                <a16:creationId xmlns:a16="http://schemas.microsoft.com/office/drawing/2014/main" id="{D01D21C2-4C42-4F32-9C60-94002542294A}"/>
              </a:ext>
            </a:extLst>
          </p:cNvPr>
          <p:cNvSpPr>
            <a:spLocks noGrp="1"/>
          </p:cNvSpPr>
          <p:nvPr>
            <p:ph idx="1"/>
          </p:nvPr>
        </p:nvSpPr>
        <p:spPr>
          <a:xfrm>
            <a:off x="847128" y="1695236"/>
            <a:ext cx="7465743" cy="4509469"/>
          </a:xfrm>
        </p:spPr>
        <p:txBody>
          <a:bodyPr>
            <a:normAutofit fontScale="62500" lnSpcReduction="20000"/>
          </a:bodyPr>
          <a:lstStyle/>
          <a:p>
            <a:r>
              <a:rPr lang="en-US" dirty="0"/>
              <a:t>Riparian WG</a:t>
            </a:r>
          </a:p>
          <a:p>
            <a:pPr lvl="1"/>
            <a:r>
              <a:rPr lang="en-US" dirty="0"/>
              <a:t>Target 1300–2500 </a:t>
            </a:r>
            <a:r>
              <a:rPr lang="en-US" dirty="0" err="1"/>
              <a:t>cfs</a:t>
            </a:r>
            <a:r>
              <a:rPr lang="en-US" dirty="0"/>
              <a:t> during Cottonwood seed dispersal (late May) to support natural recruitment.</a:t>
            </a:r>
          </a:p>
          <a:p>
            <a:pPr lvl="1"/>
            <a:r>
              <a:rPr lang="en-US" dirty="0"/>
              <a:t>Support for natural recession limbs over artificial benches.</a:t>
            </a:r>
          </a:p>
          <a:p>
            <a:pPr lvl="1"/>
            <a:r>
              <a:rPr lang="en-US" dirty="0"/>
              <a:t>Use of the FYFAM model for amphibian flow analysis.</a:t>
            </a:r>
          </a:p>
          <a:p>
            <a:pPr lvl="1"/>
            <a:r>
              <a:rPr lang="en-US" dirty="0"/>
              <a:t>Support for winter geomorphic peaks and spring flows focused on biology.</a:t>
            </a:r>
          </a:p>
          <a:p>
            <a:pPr lvl="1"/>
            <a:r>
              <a:rPr lang="en-US" dirty="0"/>
              <a:t>Suggestion to revisit rounded hydrographs for spring.</a:t>
            </a:r>
          </a:p>
          <a:p>
            <a:endParaRPr lang="en-US" dirty="0"/>
          </a:p>
          <a:p>
            <a:r>
              <a:rPr lang="en-US" dirty="0"/>
              <a:t>Physical WG</a:t>
            </a:r>
          </a:p>
          <a:p>
            <a:pPr lvl="1"/>
            <a:r>
              <a:rPr lang="en-US" dirty="0"/>
              <a:t>Geomorphic peak during spring is less important because if get a sync event                                                                                                                                                                                                                                                                                                                                                                                                                                                                                                                                                                                                                                                                                                                                                                                                                                                                                                                                                                                                                                                                                                                                                                                                                                                                                                                                                                                                                                                                                                                                                                                                                                                                                                                                                                                                                                                                                                                                                                                                                                                                                                                                                                                                                                                                                                                                                                                                                                                                                                                                                                                                                                                                                                                                                                                                                                                                                                                                                                                                                                                                                                                                                                                                                                                                                                                                                                                                                                                                                                                                                                                                                                                                                                                                                                                                                                                                                                                                                                                                                                                                                                                                                                                                                                                                                                                                                                                                                                    </a:t>
            </a:r>
          </a:p>
          <a:p>
            <a:pPr lvl="1"/>
            <a:endParaRPr lang="en-US" dirty="0"/>
          </a:p>
          <a:p>
            <a:r>
              <a:rPr lang="en-US" dirty="0"/>
              <a:t>Maintain temperatures for coho/chinook to degree possible </a:t>
            </a:r>
          </a:p>
          <a:p>
            <a:r>
              <a:rPr lang="en-US" dirty="0"/>
              <a:t>Minimize stranding of fry and other juveniles</a:t>
            </a:r>
          </a:p>
          <a:p>
            <a:r>
              <a:rPr lang="en-US" dirty="0"/>
              <a:t>Generally dry years are an opportunity to focus actions on non-fish species (frogs, invertebrates)</a:t>
            </a:r>
          </a:p>
          <a:p>
            <a:r>
              <a:rPr lang="en-US" dirty="0"/>
              <a:t>Normal year allows for better maintenance of temps for fish</a:t>
            </a:r>
          </a:p>
          <a:p>
            <a:endParaRPr lang="en-US" dirty="0"/>
          </a:p>
          <a:p>
            <a:endParaRPr lang="en-US" dirty="0"/>
          </a:p>
        </p:txBody>
      </p:sp>
    </p:spTree>
    <p:extLst>
      <p:ext uri="{BB962C8B-B14F-4D97-AF65-F5344CB8AC3E}">
        <p14:creationId xmlns:p14="http://schemas.microsoft.com/office/powerpoint/2010/main" val="243962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701925"/>
            <a:ext cx="10515600" cy="1325563"/>
          </a:xfrm>
        </p:spPr>
        <p:txBody>
          <a:bodyPr/>
          <a:lstStyle/>
          <a:p>
            <a:r>
              <a:rPr lang="en-US" dirty="0"/>
              <a:t>Developed Hydrographs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957" y="0"/>
            <a:ext cx="2461591" cy="2461591"/>
          </a:xfrm>
          <a:prstGeom prst="rect">
            <a:avLst/>
          </a:prstGeom>
        </p:spPr>
      </p:pic>
    </p:spTree>
    <p:extLst>
      <p:ext uri="{BB962C8B-B14F-4D97-AF65-F5344CB8AC3E}">
        <p14:creationId xmlns:p14="http://schemas.microsoft.com/office/powerpoint/2010/main" val="28543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24" y="153934"/>
            <a:ext cx="10515600" cy="1325563"/>
          </a:xfrm>
        </p:spPr>
        <p:txBody>
          <a:bodyPr/>
          <a:lstStyle/>
          <a:p>
            <a:r>
              <a:rPr lang="en-US" dirty="0"/>
              <a:t>Set A: Dry March-Dry April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135" y="0"/>
            <a:ext cx="2461591" cy="2461591"/>
          </a:xfrm>
          <a:prstGeom prst="rect">
            <a:avLst/>
          </a:prstGeom>
        </p:spPr>
      </p:pic>
      <p:graphicFrame>
        <p:nvGraphicFramePr>
          <p:cNvPr id="6" name="Chart 5">
            <a:extLst>
              <a:ext uri="{FF2B5EF4-FFF2-40B4-BE49-F238E27FC236}">
                <a16:creationId xmlns:a16="http://schemas.microsoft.com/office/drawing/2014/main" id="{4E2607C4-E8A9-5E8D-5266-D29A48C1D09A}"/>
              </a:ext>
            </a:extLst>
          </p:cNvPr>
          <p:cNvGraphicFramePr>
            <a:graphicFrameLocks noGrp="1"/>
          </p:cNvGraphicFramePr>
          <p:nvPr>
            <p:extLst>
              <p:ext uri="{D42A27DB-BD31-4B8C-83A1-F6EECF244321}">
                <p14:modId xmlns:p14="http://schemas.microsoft.com/office/powerpoint/2010/main" val="234655877"/>
              </p:ext>
            </p:extLst>
          </p:nvPr>
        </p:nvGraphicFramePr>
        <p:xfrm>
          <a:off x="245725" y="1273996"/>
          <a:ext cx="9925692" cy="52982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494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24" y="153934"/>
            <a:ext cx="10515600" cy="1325563"/>
          </a:xfrm>
        </p:spPr>
        <p:txBody>
          <a:bodyPr/>
          <a:lstStyle/>
          <a:p>
            <a:r>
              <a:rPr lang="en-US" dirty="0"/>
              <a:t>Set A: Dry March-Normal April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0135" y="0"/>
            <a:ext cx="2461591" cy="2461591"/>
          </a:xfrm>
          <a:prstGeom prst="rect">
            <a:avLst/>
          </a:prstGeom>
        </p:spPr>
      </p:pic>
      <p:graphicFrame>
        <p:nvGraphicFramePr>
          <p:cNvPr id="5" name="Chart 4">
            <a:extLst>
              <a:ext uri="{FF2B5EF4-FFF2-40B4-BE49-F238E27FC236}">
                <a16:creationId xmlns:a16="http://schemas.microsoft.com/office/drawing/2014/main" id="{2C7958F7-4EC1-559E-82FC-E3F88A1E5718}"/>
              </a:ext>
            </a:extLst>
          </p:cNvPr>
          <p:cNvGraphicFramePr>
            <a:graphicFrameLocks noGrp="1"/>
          </p:cNvGraphicFramePr>
          <p:nvPr>
            <p:extLst>
              <p:ext uri="{D42A27DB-BD31-4B8C-83A1-F6EECF244321}">
                <p14:modId xmlns:p14="http://schemas.microsoft.com/office/powerpoint/2010/main" val="378425052"/>
              </p:ext>
            </p:extLst>
          </p:nvPr>
        </p:nvGraphicFramePr>
        <p:xfrm>
          <a:off x="327407" y="1181529"/>
          <a:ext cx="9566606" cy="5522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0766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24" y="153934"/>
            <a:ext cx="10515600" cy="1325563"/>
          </a:xfrm>
        </p:spPr>
        <p:txBody>
          <a:bodyPr/>
          <a:lstStyle/>
          <a:p>
            <a:r>
              <a:rPr lang="en-US" dirty="0"/>
              <a:t>Set B: Dry March-Dry April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0135" y="0"/>
            <a:ext cx="2461591" cy="2461591"/>
          </a:xfrm>
          <a:prstGeom prst="rect">
            <a:avLst/>
          </a:prstGeom>
        </p:spPr>
      </p:pic>
      <p:graphicFrame>
        <p:nvGraphicFramePr>
          <p:cNvPr id="6" name="Chart 5">
            <a:extLst>
              <a:ext uri="{FF2B5EF4-FFF2-40B4-BE49-F238E27FC236}">
                <a16:creationId xmlns:a16="http://schemas.microsoft.com/office/drawing/2014/main" id="{E3AF3BF8-5D81-444F-BCAF-70FB2EA05DDE}"/>
              </a:ext>
            </a:extLst>
          </p:cNvPr>
          <p:cNvGraphicFramePr>
            <a:graphicFrameLocks noGrp="1"/>
          </p:cNvGraphicFramePr>
          <p:nvPr>
            <p:extLst>
              <p:ext uri="{D42A27DB-BD31-4B8C-83A1-F6EECF244321}">
                <p14:modId xmlns:p14="http://schemas.microsoft.com/office/powerpoint/2010/main" val="972779385"/>
              </p:ext>
            </p:extLst>
          </p:nvPr>
        </p:nvGraphicFramePr>
        <p:xfrm>
          <a:off x="245725" y="1017142"/>
          <a:ext cx="9843498" cy="55551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393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24" y="153934"/>
            <a:ext cx="10515600" cy="1325563"/>
          </a:xfrm>
        </p:spPr>
        <p:txBody>
          <a:bodyPr/>
          <a:lstStyle/>
          <a:p>
            <a:r>
              <a:rPr lang="en-US" dirty="0"/>
              <a:t>Set B: Dry March-Normal April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0135" y="0"/>
            <a:ext cx="2461591" cy="2461591"/>
          </a:xfrm>
          <a:prstGeom prst="rect">
            <a:avLst/>
          </a:prstGeom>
        </p:spPr>
      </p:pic>
      <p:graphicFrame>
        <p:nvGraphicFramePr>
          <p:cNvPr id="6" name="Chart 5">
            <a:extLst>
              <a:ext uri="{FF2B5EF4-FFF2-40B4-BE49-F238E27FC236}">
                <a16:creationId xmlns:a16="http://schemas.microsoft.com/office/drawing/2014/main" id="{DCC07AA5-2120-4720-A402-450BA8FA5C27}"/>
              </a:ext>
            </a:extLst>
          </p:cNvPr>
          <p:cNvGraphicFramePr>
            <a:graphicFrameLocks noGrp="1"/>
          </p:cNvGraphicFramePr>
          <p:nvPr>
            <p:extLst>
              <p:ext uri="{D42A27DB-BD31-4B8C-83A1-F6EECF244321}">
                <p14:modId xmlns:p14="http://schemas.microsoft.com/office/powerpoint/2010/main" val="2418062051"/>
              </p:ext>
            </p:extLst>
          </p:nvPr>
        </p:nvGraphicFramePr>
        <p:xfrm>
          <a:off x="245725" y="1089061"/>
          <a:ext cx="9802402" cy="56150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78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6400" y="2613025"/>
            <a:ext cx="10515600" cy="1325563"/>
          </a:xfrm>
        </p:spPr>
        <p:txBody>
          <a:bodyPr/>
          <a:lstStyle/>
          <a:p>
            <a:r>
              <a:rPr lang="en-US" dirty="0"/>
              <a:t>DSS Results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957" y="0"/>
            <a:ext cx="2461591" cy="2461591"/>
          </a:xfrm>
          <a:prstGeom prst="rect">
            <a:avLst/>
          </a:prstGeom>
        </p:spPr>
      </p:pic>
    </p:spTree>
    <p:extLst>
      <p:ext uri="{BB962C8B-B14F-4D97-AF65-F5344CB8AC3E}">
        <p14:creationId xmlns:p14="http://schemas.microsoft.com/office/powerpoint/2010/main" val="2045145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DF99C-421A-4235-A0A0-EEF62CFA8A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5241D5-F90B-4B87-89AA-80D8E85A44E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F364A6B-3366-414F-B347-BEC0507A9088}"/>
              </a:ext>
            </a:extLst>
          </p:cNvPr>
          <p:cNvPicPr>
            <a:picLocks noChangeAspect="1"/>
          </p:cNvPicPr>
          <p:nvPr/>
        </p:nvPicPr>
        <p:blipFill>
          <a:blip r:embed="rId2"/>
          <a:stretch>
            <a:fillRect/>
          </a:stretch>
        </p:blipFill>
        <p:spPr>
          <a:xfrm>
            <a:off x="1760764" y="0"/>
            <a:ext cx="8670471" cy="6858000"/>
          </a:xfrm>
          <a:prstGeom prst="rect">
            <a:avLst/>
          </a:prstGeom>
        </p:spPr>
      </p:pic>
    </p:spTree>
    <p:extLst>
      <p:ext uri="{BB962C8B-B14F-4D97-AF65-F5344CB8AC3E}">
        <p14:creationId xmlns:p14="http://schemas.microsoft.com/office/powerpoint/2010/main" val="1837403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A1219E1-AFAD-4104-8A5A-95E4DCC49379}"/>
              </a:ext>
            </a:extLst>
          </p:cNvPr>
          <p:cNvGraphicFramePr>
            <a:graphicFrameLocks noGrp="1"/>
          </p:cNvGraphicFramePr>
          <p:nvPr>
            <p:ph idx="1"/>
            <p:extLst>
              <p:ext uri="{D42A27DB-BD31-4B8C-83A1-F6EECF244321}">
                <p14:modId xmlns:p14="http://schemas.microsoft.com/office/powerpoint/2010/main" val="154142865"/>
              </p:ext>
            </p:extLst>
          </p:nvPr>
        </p:nvGraphicFramePr>
        <p:xfrm>
          <a:off x="462337" y="133564"/>
          <a:ext cx="11455686" cy="10901676"/>
        </p:xfrm>
        <a:graphic>
          <a:graphicData uri="http://schemas.openxmlformats.org/drawingml/2006/table">
            <a:tbl>
              <a:tblPr>
                <a:tableStyleId>{5C22544A-7EE6-4342-B048-85BDC9FD1C3A}</a:tableStyleId>
              </a:tblPr>
              <a:tblGrid>
                <a:gridCol w="2366374">
                  <a:extLst>
                    <a:ext uri="{9D8B030D-6E8A-4147-A177-3AD203B41FA5}">
                      <a16:colId xmlns:a16="http://schemas.microsoft.com/office/drawing/2014/main" val="3540100304"/>
                    </a:ext>
                  </a:extLst>
                </a:gridCol>
                <a:gridCol w="3182845">
                  <a:extLst>
                    <a:ext uri="{9D8B030D-6E8A-4147-A177-3AD203B41FA5}">
                      <a16:colId xmlns:a16="http://schemas.microsoft.com/office/drawing/2014/main" val="987154033"/>
                    </a:ext>
                  </a:extLst>
                </a:gridCol>
                <a:gridCol w="1318113">
                  <a:extLst>
                    <a:ext uri="{9D8B030D-6E8A-4147-A177-3AD203B41FA5}">
                      <a16:colId xmlns:a16="http://schemas.microsoft.com/office/drawing/2014/main" val="2223068000"/>
                    </a:ext>
                  </a:extLst>
                </a:gridCol>
                <a:gridCol w="1397684">
                  <a:extLst>
                    <a:ext uri="{9D8B030D-6E8A-4147-A177-3AD203B41FA5}">
                      <a16:colId xmlns:a16="http://schemas.microsoft.com/office/drawing/2014/main" val="1375182958"/>
                    </a:ext>
                  </a:extLst>
                </a:gridCol>
                <a:gridCol w="179899">
                  <a:extLst>
                    <a:ext uri="{9D8B030D-6E8A-4147-A177-3AD203B41FA5}">
                      <a16:colId xmlns:a16="http://schemas.microsoft.com/office/drawing/2014/main" val="880354622"/>
                    </a:ext>
                  </a:extLst>
                </a:gridCol>
                <a:gridCol w="1318113">
                  <a:extLst>
                    <a:ext uri="{9D8B030D-6E8A-4147-A177-3AD203B41FA5}">
                      <a16:colId xmlns:a16="http://schemas.microsoft.com/office/drawing/2014/main" val="528375692"/>
                    </a:ext>
                  </a:extLst>
                </a:gridCol>
                <a:gridCol w="1397684">
                  <a:extLst>
                    <a:ext uri="{9D8B030D-6E8A-4147-A177-3AD203B41FA5}">
                      <a16:colId xmlns:a16="http://schemas.microsoft.com/office/drawing/2014/main" val="2800659938"/>
                    </a:ext>
                  </a:extLst>
                </a:gridCol>
                <a:gridCol w="294974">
                  <a:extLst>
                    <a:ext uri="{9D8B030D-6E8A-4147-A177-3AD203B41FA5}">
                      <a16:colId xmlns:a16="http://schemas.microsoft.com/office/drawing/2014/main" val="1648392286"/>
                    </a:ext>
                  </a:extLst>
                </a:gridCol>
              </a:tblGrid>
              <a:tr h="167715">
                <a:tc gridSpan="2">
                  <a:txBody>
                    <a:bodyPr/>
                    <a:lstStyle/>
                    <a:p>
                      <a:pPr algn="l" fontAlgn="b"/>
                      <a:r>
                        <a:rPr lang="en-US" sz="1600" u="none" strike="noStrike">
                          <a:effectLst/>
                        </a:rPr>
                        <a:t>Modeling results for proposed hydrographs</a:t>
                      </a:r>
                      <a:endParaRPr lang="en-US" sz="1600" b="1" i="0" u="none" strike="noStrike">
                        <a:solidFill>
                          <a:srgbClr val="000000"/>
                        </a:solidFill>
                        <a:effectLst/>
                        <a:latin typeface="Calibri" panose="020F0502020204030204" pitchFamily="34" charset="0"/>
                      </a:endParaRPr>
                    </a:p>
                  </a:txBody>
                  <a:tcPr marL="2941" marR="2941" marT="2941"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1148819795"/>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gridSpan="2">
                  <a:txBody>
                    <a:bodyPr/>
                    <a:lstStyle/>
                    <a:p>
                      <a:pPr algn="ctr" fontAlgn="b"/>
                      <a:r>
                        <a:rPr lang="en-US" sz="1100" u="none" strike="noStrike">
                          <a:effectLst/>
                        </a:rPr>
                        <a:t>Dry-Normal alternatives</a:t>
                      </a:r>
                      <a:endParaRPr lang="en-US" sz="1100" b="1" i="0" u="none" strike="noStrike">
                        <a:solidFill>
                          <a:srgbClr val="000000"/>
                        </a:solidFill>
                        <a:effectLst/>
                        <a:latin typeface="Calibri" panose="020F0502020204030204" pitchFamily="34" charset="0"/>
                      </a:endParaRPr>
                    </a:p>
                  </a:txBody>
                  <a:tcPr marL="2941" marR="2941" marT="2941" marB="0" anchor="b"/>
                </a:tc>
                <a:tc hMerge="1">
                  <a:txBody>
                    <a:bodyPr/>
                    <a:lstStyle/>
                    <a:p>
                      <a:endParaRPr lang="en-US"/>
                    </a:p>
                  </a:txBody>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gridSpan="2">
                  <a:txBody>
                    <a:bodyPr/>
                    <a:lstStyle/>
                    <a:p>
                      <a:pPr algn="ctr" fontAlgn="b"/>
                      <a:r>
                        <a:rPr lang="en-US" sz="1100" u="none" strike="noStrike">
                          <a:effectLst/>
                        </a:rPr>
                        <a:t>Dry-Dry alternatives</a:t>
                      </a:r>
                      <a:endParaRPr lang="en-US" sz="1100" b="1" i="0" u="none" strike="noStrike">
                        <a:solidFill>
                          <a:srgbClr val="000000"/>
                        </a:solidFill>
                        <a:effectLst/>
                        <a:latin typeface="Calibri" panose="020F0502020204030204" pitchFamily="34" charset="0"/>
                      </a:endParaRPr>
                    </a:p>
                  </a:txBody>
                  <a:tcPr marL="2941" marR="2941" marT="2941" marB="0" anchor="b"/>
                </a:tc>
                <a:tc hMerge="1">
                  <a:txBody>
                    <a:bodyPr/>
                    <a:lstStyle/>
                    <a:p>
                      <a:endParaRPr lang="en-US"/>
                    </a:p>
                  </a:txBody>
                  <a:tcPr/>
                </a:tc>
                <a:tc>
                  <a:txBody>
                    <a:bodyPr/>
                    <a:lstStyle/>
                    <a:p>
                      <a:endParaRPr lang="en-US" sz="1600"/>
                    </a:p>
                  </a:txBody>
                  <a:tcPr marL="28231" marR="28231" marT="14116" marB="14116"/>
                </a:tc>
                <a:extLst>
                  <a:ext uri="{0D108BD9-81ED-4DB2-BD59-A6C34878D82A}">
                    <a16:rowId xmlns:a16="http://schemas.microsoft.com/office/drawing/2014/main" val="1757142594"/>
                  </a:ext>
                </a:extLst>
              </a:tr>
              <a:tr h="167715">
                <a:tc>
                  <a:txBody>
                    <a:bodyPr/>
                    <a:lstStyle/>
                    <a:p>
                      <a:pPr algn="l" fontAlgn="b"/>
                      <a:r>
                        <a:rPr lang="en-US" sz="1100" u="none" strike="noStrike">
                          <a:effectLst/>
                        </a:rPr>
                        <a:t>Parameter</a:t>
                      </a:r>
                      <a:endParaRPr lang="en-US" sz="1100" b="1"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Hydrograph A</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Hydrograph B</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Hydrograph A</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Hydrograph B</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2558781835"/>
                  </a:ext>
                </a:extLst>
              </a:tr>
              <a:tr h="167715">
                <a:tc gridSpan="2">
                  <a:txBody>
                    <a:bodyPr/>
                    <a:lstStyle/>
                    <a:p>
                      <a:pPr algn="l" fontAlgn="b"/>
                      <a:r>
                        <a:rPr lang="en-US" sz="1100" u="none" strike="noStrike">
                          <a:effectLst/>
                        </a:rPr>
                        <a:t>Fisheries (Stream Salmonid Simulator [S3])</a:t>
                      </a:r>
                      <a:endParaRPr lang="en-US" sz="1100" b="1" i="0" u="none" strike="noStrike">
                        <a:solidFill>
                          <a:srgbClr val="000000"/>
                        </a:solidFill>
                        <a:effectLst/>
                        <a:latin typeface="Calibri" panose="020F0502020204030204" pitchFamily="34" charset="0"/>
                      </a:endParaRPr>
                    </a:p>
                  </a:txBody>
                  <a:tcPr marL="2941" marR="2941" marT="2941" marB="0" anchor="b"/>
                </a:tc>
                <a:tc hMerge="1">
                  <a:txBody>
                    <a:bodyPr/>
                    <a:lstStyle/>
                    <a:p>
                      <a:endParaRPr lang="en-US"/>
                    </a:p>
                  </a:txBody>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547803981"/>
                  </a:ext>
                </a:extLst>
              </a:tr>
              <a:tr h="167715">
                <a:tc gridSpan="2">
                  <a:txBody>
                    <a:bodyPr/>
                    <a:lstStyle/>
                    <a:p>
                      <a:pPr algn="l" fontAlgn="b"/>
                      <a:r>
                        <a:rPr lang="en-US" sz="1100" u="none" strike="noStrike">
                          <a:effectLst/>
                        </a:rPr>
                        <a:t>Total Natural Chinook Abundance at Weitchpec (spring and fall run) (SSS)</a:t>
                      </a:r>
                      <a:endParaRPr lang="en-US" sz="1100" b="0" i="0" u="none" strike="noStrike">
                        <a:solidFill>
                          <a:srgbClr val="000000"/>
                        </a:solidFill>
                        <a:effectLst/>
                        <a:latin typeface="Calibri" panose="020F0502020204030204" pitchFamily="34" charset="0"/>
                      </a:endParaRPr>
                    </a:p>
                  </a:txBody>
                  <a:tcPr marL="2941" marR="2941" marT="2941" marB="0" anchor="b"/>
                </a:tc>
                <a:tc hMerge="1">
                  <a:txBody>
                    <a:bodyPr/>
                    <a:lstStyle/>
                    <a:p>
                      <a:endParaRPr lang="en-US"/>
                    </a:p>
                  </a:txBody>
                  <a:tcPr/>
                </a:tc>
                <a:tc>
                  <a:txBody>
                    <a:bodyPr/>
                    <a:lstStyle/>
                    <a:p>
                      <a:pPr algn="ctr" fontAlgn="b"/>
                      <a:r>
                        <a:rPr lang="en-US" sz="1100" u="none" strike="noStrike">
                          <a:effectLst/>
                        </a:rPr>
                        <a:t>3,548,745</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3,538,542</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3,574,802</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3,575,314</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3299901406"/>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Fry abundance (&lt;55 mm)</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1,708,005</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1,716,919</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1,672,340</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1,671,588</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812720945"/>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Parr abundance (55 - 90 mm)</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1,840,687</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1,821,582</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1,902,254</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1,903,581</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3146347041"/>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Smolt abundance (&gt;90 mm)</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53</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208</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145</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2558572901"/>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3385547745"/>
                  </a:ext>
                </a:extLst>
              </a:tr>
              <a:tr h="167715">
                <a:tc gridSpan="2">
                  <a:txBody>
                    <a:bodyPr/>
                    <a:lstStyle/>
                    <a:p>
                      <a:pPr algn="l" fontAlgn="b"/>
                      <a:r>
                        <a:rPr lang="en-US" sz="1100" u="none" strike="noStrike" dirty="0">
                          <a:effectLst/>
                        </a:rPr>
                        <a:t>Total Natural Chinook Biomass at Weitchpec (metric tons) (SSS)</a:t>
                      </a:r>
                      <a:endParaRPr lang="en-US" sz="1100" b="0" i="0" u="none" strike="noStrike" dirty="0">
                        <a:solidFill>
                          <a:srgbClr val="000000"/>
                        </a:solidFill>
                        <a:effectLst/>
                        <a:latin typeface="Calibri" panose="020F0502020204030204" pitchFamily="34" charset="0"/>
                      </a:endParaRPr>
                    </a:p>
                  </a:txBody>
                  <a:tcPr marL="2941" marR="2941" marT="2941" marB="0" anchor="b"/>
                </a:tc>
                <a:tc hMerge="1">
                  <a:txBody>
                    <a:bodyPr/>
                    <a:lstStyle/>
                    <a:p>
                      <a:endParaRPr lang="en-US"/>
                    </a:p>
                  </a:txBody>
                  <a:tcPr/>
                </a:tc>
                <a:tc>
                  <a:txBody>
                    <a:bodyPr/>
                    <a:lstStyle/>
                    <a:p>
                      <a:pPr algn="ctr" fontAlgn="b"/>
                      <a:r>
                        <a:rPr lang="en-US" sz="1100" u="none" strike="noStrike">
                          <a:effectLst/>
                        </a:rPr>
                        <a:t>5.62</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5.53</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5.85</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5.85</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3505727803"/>
                  </a:ext>
                </a:extLst>
              </a:tr>
              <a:tr h="167715">
                <a:tc>
                  <a:txBody>
                    <a:bodyPr/>
                    <a:lstStyle/>
                    <a:p>
                      <a:pPr algn="l" fontAlgn="b"/>
                      <a:r>
                        <a:rPr lang="en-US" sz="1100" u="none" strike="noStrike">
                          <a:effectLst/>
                        </a:rPr>
                        <a:t>Temperature (Temp modeling)</a:t>
                      </a:r>
                      <a:endParaRPr lang="en-US" sz="1100" b="1"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1162561893"/>
                  </a:ext>
                </a:extLst>
              </a:tr>
              <a:tr h="94790">
                <a:tc gridSpan="5">
                  <a:txBody>
                    <a:bodyPr/>
                    <a:lstStyle/>
                    <a:p>
                      <a:pPr algn="l" fontAlgn="b"/>
                      <a:r>
                        <a:rPr lang="en-US" sz="1100" u="none" strike="noStrike">
                          <a:effectLst/>
                        </a:rPr>
                        <a:t>EIS Temperature objectives for adult salmon holding/spawning at Douglas City (exceedance </a:t>
                      </a:r>
                      <a:r>
                        <a:rPr lang="en-US" sz="1100" u="none" strike="noStrike" baseline="30000">
                          <a:effectLst/>
                        </a:rPr>
                        <a:t>o</a:t>
                      </a:r>
                      <a:r>
                        <a:rPr lang="en-US" sz="1100" u="none" strike="noStrike">
                          <a:effectLst/>
                        </a:rPr>
                        <a:t>C days) 15.6°C July 1 - Sept. 14</a:t>
                      </a:r>
                      <a:endParaRPr lang="en-US" sz="1100" b="0" i="0" u="none" strike="noStrike">
                        <a:solidFill>
                          <a:srgbClr val="000000"/>
                        </a:solidFill>
                        <a:effectLst/>
                        <a:latin typeface="Calibri" panose="020F0502020204030204" pitchFamily="34" charset="0"/>
                      </a:endParaRPr>
                    </a:p>
                  </a:txBody>
                  <a:tcPr marL="2941" marR="2941" marT="294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extLst>
                  <a:ext uri="{0D108BD9-81ED-4DB2-BD59-A6C34878D82A}">
                    <a16:rowId xmlns:a16="http://schemas.microsoft.com/office/drawing/2014/main" val="805816269"/>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Exceedance, average climate conditions (mean temperatures, 5 Norm, 12 Wet)</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3048284432"/>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Exceedance, adverse climate conditions</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9.6</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10.2</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1531301813"/>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1034157050"/>
                  </a:ext>
                </a:extLst>
              </a:tr>
              <a:tr h="94790">
                <a:tc gridSpan="5">
                  <a:txBody>
                    <a:bodyPr/>
                    <a:lstStyle/>
                    <a:p>
                      <a:pPr algn="l" fontAlgn="b"/>
                      <a:r>
                        <a:rPr lang="en-US" sz="1100" u="none" strike="noStrike">
                          <a:effectLst/>
                        </a:rPr>
                        <a:t>EIS Temperature objectives for adult salmon holding/spawning at Douglas City (exceedance </a:t>
                      </a:r>
                      <a:r>
                        <a:rPr lang="en-US" sz="1100" u="none" strike="noStrike" baseline="30000">
                          <a:effectLst/>
                        </a:rPr>
                        <a:t>o</a:t>
                      </a:r>
                      <a:r>
                        <a:rPr lang="en-US" sz="1100" u="none" strike="noStrike">
                          <a:effectLst/>
                        </a:rPr>
                        <a:t>C days) 13.3°C Sept. 15-31</a:t>
                      </a:r>
                      <a:endParaRPr lang="en-US" sz="1100" b="0" i="0" u="none" strike="noStrike">
                        <a:solidFill>
                          <a:srgbClr val="000000"/>
                        </a:solidFill>
                        <a:effectLst/>
                        <a:latin typeface="Calibri" panose="020F0502020204030204" pitchFamily="34" charset="0"/>
                      </a:endParaRPr>
                    </a:p>
                  </a:txBody>
                  <a:tcPr marL="2941" marR="2941" marT="294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extLst>
                  <a:ext uri="{0D108BD9-81ED-4DB2-BD59-A6C34878D82A}">
                    <a16:rowId xmlns:a16="http://schemas.microsoft.com/office/drawing/2014/main" val="2071689463"/>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Exceedance, average climate conditions (mean temperatures, 5 Norm, 12 Wet)</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0.1</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0.1</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2048429582"/>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Exceedance, adverse climate conditions</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1806959339"/>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1333233758"/>
                  </a:ext>
                </a:extLst>
              </a:tr>
              <a:tr h="94790">
                <a:tc gridSpan="5">
                  <a:txBody>
                    <a:bodyPr/>
                    <a:lstStyle/>
                    <a:p>
                      <a:pPr algn="l" fontAlgn="b"/>
                      <a:r>
                        <a:rPr lang="en-US" sz="1100" u="none" strike="noStrike">
                          <a:effectLst/>
                        </a:rPr>
                        <a:t>EIS Temperature objectives for adult salmon holding/spawning above NF Trinity River (exceedance </a:t>
                      </a:r>
                      <a:r>
                        <a:rPr lang="en-US" sz="1100" u="none" strike="noStrike" baseline="30000">
                          <a:effectLst/>
                        </a:rPr>
                        <a:t>o</a:t>
                      </a:r>
                      <a:r>
                        <a:rPr lang="en-US" sz="1100" u="none" strike="noStrike">
                          <a:effectLst/>
                        </a:rPr>
                        <a:t>C days)</a:t>
                      </a:r>
                      <a:endParaRPr lang="en-US" sz="1100" b="0" i="0" u="none" strike="noStrike">
                        <a:solidFill>
                          <a:srgbClr val="000000"/>
                        </a:solidFill>
                        <a:effectLst/>
                        <a:latin typeface="Calibri" panose="020F0502020204030204" pitchFamily="34" charset="0"/>
                      </a:endParaRPr>
                    </a:p>
                  </a:txBody>
                  <a:tcPr marL="2941" marR="2941" marT="294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extLst>
                  <a:ext uri="{0D108BD9-81ED-4DB2-BD59-A6C34878D82A}">
                    <a16:rowId xmlns:a16="http://schemas.microsoft.com/office/drawing/2014/main" val="4113066008"/>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Exceedance, average climate conditions (mean temperatures, 5 Norm, 12 Wet)</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0.4</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0.4</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0.1</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0.1</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2526374810"/>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Exceedance, adverse climate conditions</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227109956"/>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2460307670"/>
                  </a:ext>
                </a:extLst>
              </a:tr>
              <a:tr h="149192">
                <a:tc gridSpan="6">
                  <a:txBody>
                    <a:bodyPr/>
                    <a:lstStyle/>
                    <a:p>
                      <a:pPr algn="l" fontAlgn="b"/>
                      <a:r>
                        <a:rPr lang="en-US" sz="1100" u="none" strike="noStrike">
                          <a:effectLst/>
                        </a:rPr>
                        <a:t>Temperature objective for juvenile salmonid rearing on Trinity River above NF Trinity River April 1 - July 31 (7 DADA &lt;13</a:t>
                      </a:r>
                      <a:r>
                        <a:rPr lang="en-US" sz="1100" u="none" strike="noStrike" baseline="30000">
                          <a:effectLst/>
                        </a:rPr>
                        <a:t>o</a:t>
                      </a:r>
                      <a:r>
                        <a:rPr lang="en-US" sz="1100" u="none" strike="noStrike">
                          <a:effectLst/>
                        </a:rPr>
                        <a:t>C/&gt;16.5</a:t>
                      </a:r>
                      <a:r>
                        <a:rPr lang="en-US" sz="1100" u="none" strike="noStrike" baseline="30000">
                          <a:effectLst/>
                        </a:rPr>
                        <a:t>o</a:t>
                      </a:r>
                      <a:r>
                        <a:rPr lang="en-US" sz="1100" u="none" strike="noStrike">
                          <a:effectLst/>
                        </a:rPr>
                        <a:t>C; 7 DADA = 7 day average of the daily average temperatures) </a:t>
                      </a:r>
                      <a:endParaRPr lang="en-US" sz="1100" b="0" i="0" u="none" strike="noStrike">
                        <a:solidFill>
                          <a:srgbClr val="000000"/>
                        </a:solidFill>
                        <a:effectLst/>
                        <a:latin typeface="Calibri" panose="020F0502020204030204" pitchFamily="34" charset="0"/>
                      </a:endParaRPr>
                    </a:p>
                  </a:txBody>
                  <a:tcPr marL="2941" marR="2941" marT="294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2941" marR="2941" marT="2941" marB="0" anchor="b"/>
                </a:tc>
                <a:extLst>
                  <a:ext uri="{0D108BD9-81ED-4DB2-BD59-A6C34878D82A}">
                    <a16:rowId xmlns:a16="http://schemas.microsoft.com/office/drawing/2014/main" val="2099707932"/>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ctr"/>
                      <a:r>
                        <a:rPr lang="en-US" sz="1100" u="none" strike="noStrike">
                          <a:effectLst/>
                        </a:rPr>
                        <a:t>Deviations, average climate conditions (mean temperatures, 5 Norm, 12 Wet)</a:t>
                      </a:r>
                      <a:endParaRPr lang="en-US" sz="1100" b="0" i="0" u="none" strike="noStrike">
                        <a:solidFill>
                          <a:srgbClr val="000000"/>
                        </a:solidFill>
                        <a:effectLst/>
                        <a:latin typeface="Calibri" panose="020F0502020204030204" pitchFamily="34" charset="0"/>
                      </a:endParaRPr>
                    </a:p>
                  </a:txBody>
                  <a:tcPr marL="2941" marR="2941" marT="2941" marB="0" anchor="ctr"/>
                </a:tc>
                <a:tc>
                  <a:txBody>
                    <a:bodyPr/>
                    <a:lstStyle/>
                    <a:p>
                      <a:pPr algn="ctr" fontAlgn="b"/>
                      <a:r>
                        <a:rPr lang="en-US" sz="1100" u="none" strike="noStrike">
                          <a:effectLst/>
                        </a:rPr>
                        <a:t>-91</a:t>
                      </a:r>
                      <a:br>
                        <a:rPr lang="en-US" sz="1100" u="none" strike="noStrike">
                          <a:effectLst/>
                        </a:rPr>
                      </a:br>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-96</a:t>
                      </a:r>
                      <a:br>
                        <a:rPr lang="en-US" sz="1100" u="none" strike="noStrike">
                          <a:effectLst/>
                        </a:rPr>
                      </a:br>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-51</a:t>
                      </a:r>
                      <a:br>
                        <a:rPr lang="en-US" sz="1100" u="none" strike="noStrike">
                          <a:effectLst/>
                        </a:rPr>
                      </a:br>
                      <a:r>
                        <a:rPr lang="en-US" sz="1100" u="none" strike="noStrike">
                          <a:effectLst/>
                        </a:rPr>
                        <a:t>+63</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-53</a:t>
                      </a:r>
                      <a:br>
                        <a:rPr lang="en-US" sz="1100" u="none" strike="noStrike">
                          <a:effectLst/>
                        </a:rPr>
                      </a:br>
                      <a:r>
                        <a:rPr lang="en-US" sz="1100" u="none" strike="noStrike">
                          <a:effectLst/>
                        </a:rPr>
                        <a:t>+77</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2411620656"/>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ctr"/>
                      <a:r>
                        <a:rPr lang="en-US" sz="1100" u="none" strike="noStrike">
                          <a:effectLst/>
                        </a:rPr>
                        <a:t>Deviations, adverse climate conditions</a:t>
                      </a:r>
                      <a:endParaRPr lang="en-US" sz="1100" b="0" i="0" u="none" strike="noStrike">
                        <a:solidFill>
                          <a:srgbClr val="000000"/>
                        </a:solidFill>
                        <a:effectLst/>
                        <a:latin typeface="Calibri" panose="020F0502020204030204" pitchFamily="34" charset="0"/>
                      </a:endParaRPr>
                    </a:p>
                  </a:txBody>
                  <a:tcPr marL="2941" marR="2941" marT="2941" marB="0" anchor="ctr"/>
                </a:tc>
                <a:tc>
                  <a:txBody>
                    <a:bodyPr/>
                    <a:lstStyle/>
                    <a:p>
                      <a:pPr algn="ctr" fontAlgn="b"/>
                      <a:r>
                        <a:rPr lang="en-US" sz="1100" u="none" strike="noStrike">
                          <a:effectLst/>
                        </a:rPr>
                        <a:t>-117</a:t>
                      </a:r>
                      <a:br>
                        <a:rPr lang="en-US" sz="1100" u="none" strike="noStrike">
                          <a:effectLst/>
                        </a:rPr>
                      </a:br>
                      <a:r>
                        <a:rPr lang="en-US" sz="1100" u="none" strike="noStrike">
                          <a:effectLst/>
                        </a:rPr>
                        <a:t>+54</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-123</a:t>
                      </a:r>
                      <a:br>
                        <a:rPr lang="en-US" sz="1100" u="none" strike="noStrike">
                          <a:effectLst/>
                        </a:rPr>
                      </a:br>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-105</a:t>
                      </a:r>
                      <a:br>
                        <a:rPr lang="en-US" sz="1100" u="none" strike="noStrike">
                          <a:effectLst/>
                        </a:rPr>
                      </a:br>
                      <a:r>
                        <a:rPr lang="en-US" sz="1100" u="none" strike="noStrike">
                          <a:effectLst/>
                        </a:rPr>
                        <a:t>+123</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-104</a:t>
                      </a:r>
                      <a:br>
                        <a:rPr lang="en-US" sz="1100" u="none" strike="noStrike">
                          <a:effectLst/>
                        </a:rPr>
                      </a:br>
                      <a:r>
                        <a:rPr lang="en-US" sz="1100" u="none" strike="noStrike">
                          <a:effectLst/>
                        </a:rPr>
                        <a:t>+149</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2535770122"/>
                  </a:ext>
                </a:extLst>
              </a:tr>
              <a:tr h="167715">
                <a:tc>
                  <a:txBody>
                    <a:bodyPr/>
                    <a:lstStyle/>
                    <a:p>
                      <a:pPr algn="l" fontAlgn="b"/>
                      <a:r>
                        <a:rPr lang="en-US" sz="1100" u="none" strike="noStrike">
                          <a:effectLst/>
                        </a:rPr>
                        <a:t>Riparian (TARGETs)</a:t>
                      </a:r>
                      <a:endParaRPr lang="en-US" sz="1100" b="1"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2498901304"/>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Black Cottonwood Initiation Potential (nodes)</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288</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227</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64</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3676161075"/>
                  </a:ext>
                </a:extLst>
              </a:tr>
              <a:tr h="237113">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Risk of encroachment by narrow leaf willow (peak discharge &gt;6,000 cfs=no risk; &lt;6,000 cfs=risk)</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ctr"/>
                      <a:r>
                        <a:rPr lang="en-US" sz="1100" u="none" strike="noStrike">
                          <a:effectLst/>
                        </a:rPr>
                        <a:t>NO RISK</a:t>
                      </a:r>
                      <a:endParaRPr lang="en-US" sz="1100" b="0" i="0" u="none" strike="noStrike">
                        <a:solidFill>
                          <a:srgbClr val="000000"/>
                        </a:solidFill>
                        <a:effectLst/>
                        <a:latin typeface="Calibri" panose="020F0502020204030204" pitchFamily="34" charset="0"/>
                      </a:endParaRPr>
                    </a:p>
                  </a:txBody>
                  <a:tcPr marL="2941" marR="2941" marT="2941" marB="0" anchor="ctr"/>
                </a:tc>
                <a:tc>
                  <a:txBody>
                    <a:bodyPr/>
                    <a:lstStyle/>
                    <a:p>
                      <a:pPr algn="ctr" fontAlgn="ctr"/>
                      <a:r>
                        <a:rPr lang="en-US" sz="1100" u="none" strike="noStrike">
                          <a:effectLst/>
                        </a:rPr>
                        <a:t>NO RISK</a:t>
                      </a:r>
                      <a:endParaRPr lang="en-US" sz="1100" b="0" i="0" u="none" strike="noStrike">
                        <a:solidFill>
                          <a:srgbClr val="000000"/>
                        </a:solidFill>
                        <a:effectLst/>
                        <a:latin typeface="Calibri" panose="020F0502020204030204" pitchFamily="34" charset="0"/>
                      </a:endParaRPr>
                    </a:p>
                  </a:txBody>
                  <a:tcPr marL="2941" marR="2941" marT="2941" marB="0" anchor="ct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ctr"/>
                      <a:r>
                        <a:rPr lang="en-US" sz="1100" u="none" strike="noStrike">
                          <a:effectLst/>
                        </a:rPr>
                        <a:t>NO RISK</a:t>
                      </a:r>
                      <a:endParaRPr lang="en-US" sz="1100" b="0" i="0" u="none" strike="noStrike">
                        <a:solidFill>
                          <a:srgbClr val="000000"/>
                        </a:solidFill>
                        <a:effectLst/>
                        <a:latin typeface="Calibri" panose="020F0502020204030204" pitchFamily="34" charset="0"/>
                      </a:endParaRPr>
                    </a:p>
                  </a:txBody>
                  <a:tcPr marL="2941" marR="2941" marT="2941" marB="0" anchor="ctr"/>
                </a:tc>
                <a:tc>
                  <a:txBody>
                    <a:bodyPr/>
                    <a:lstStyle/>
                    <a:p>
                      <a:pPr algn="ctr" fontAlgn="ctr"/>
                      <a:r>
                        <a:rPr lang="en-US" sz="1100" u="none" strike="noStrike">
                          <a:effectLst/>
                        </a:rPr>
                        <a:t>NO RISK</a:t>
                      </a:r>
                      <a:endParaRPr lang="en-US" sz="1100" b="0" i="0" u="none" strike="noStrike">
                        <a:solidFill>
                          <a:srgbClr val="000000"/>
                        </a:solidFill>
                        <a:effectLst/>
                        <a:latin typeface="Calibri" panose="020F0502020204030204" pitchFamily="34" charset="0"/>
                      </a:endParaRPr>
                    </a:p>
                  </a:txBody>
                  <a:tcPr marL="2941" marR="2941" marT="2941" marB="0" anchor="ctr"/>
                </a:tc>
                <a:tc>
                  <a:txBody>
                    <a:bodyPr/>
                    <a:lstStyle/>
                    <a:p>
                      <a:endParaRPr lang="en-US" sz="1600"/>
                    </a:p>
                  </a:txBody>
                  <a:tcPr marL="28231" marR="28231" marT="14116" marB="14116"/>
                </a:tc>
                <a:extLst>
                  <a:ext uri="{0D108BD9-81ED-4DB2-BD59-A6C34878D82A}">
                    <a16:rowId xmlns:a16="http://schemas.microsoft.com/office/drawing/2014/main" val="4267745186"/>
                  </a:ext>
                </a:extLst>
              </a:tr>
              <a:tr h="167715">
                <a:tc>
                  <a:txBody>
                    <a:bodyPr/>
                    <a:lstStyle/>
                    <a:p>
                      <a:pPr algn="l" fontAlgn="b"/>
                      <a:r>
                        <a:rPr lang="en-US" sz="1100" u="none" strike="noStrike">
                          <a:effectLst/>
                        </a:rPr>
                        <a:t>Biology (FYFAM)</a:t>
                      </a:r>
                      <a:endParaRPr lang="en-US" sz="1100" b="1"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1235120909"/>
                  </a:ext>
                </a:extLst>
              </a:tr>
              <a:tr h="167715">
                <a:tc>
                  <a:txBody>
                    <a:bodyPr/>
                    <a:lstStyle/>
                    <a:p>
                      <a:pPr algn="l" fontAlgn="b"/>
                      <a:endParaRPr lang="en-US" sz="1100" b="1"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Number of froglets produced in the modeled reach, % survival </a:t>
                      </a:r>
                      <a:endParaRPr lang="en-US" sz="1100" b="0" i="0" u="none" strike="noStrike">
                        <a:solidFill>
                          <a:srgbClr val="222222"/>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23794 (23.8%)</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10913 (10.9%)</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45140 (45.1%)</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29176 (29.2%)</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3594320956"/>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Median date for FYLF metamorphosis</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25-Oct</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12-Oct</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9-Oct</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1-Oct</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2402556659"/>
                  </a:ext>
                </a:extLst>
              </a:tr>
              <a:tr h="167715">
                <a:tc gridSpan="2">
                  <a:txBody>
                    <a:bodyPr/>
                    <a:lstStyle/>
                    <a:p>
                      <a:pPr algn="l" fontAlgn="b"/>
                      <a:r>
                        <a:rPr lang="en-US" sz="1100" u="none" strike="noStrike">
                          <a:effectLst/>
                        </a:rPr>
                        <a:t>Physical (Bedload transport modeling)</a:t>
                      </a:r>
                      <a:endParaRPr lang="en-US" sz="1100" b="1" i="0" u="none" strike="noStrike">
                        <a:solidFill>
                          <a:srgbClr val="000000"/>
                        </a:solidFill>
                        <a:effectLst/>
                        <a:latin typeface="Calibri" panose="020F0502020204030204" pitchFamily="34" charset="0"/>
                      </a:endParaRPr>
                    </a:p>
                  </a:txBody>
                  <a:tcPr marL="2941" marR="2941" marT="2941" marB="0" anchor="b"/>
                </a:tc>
                <a:tc hMerge="1">
                  <a:txBody>
                    <a:bodyPr/>
                    <a:lstStyle/>
                    <a:p>
                      <a:endParaRPr lang="en-US"/>
                    </a:p>
                  </a:txBody>
                  <a:tcP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2779489194"/>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Total bedload transport at Douglas City (tons)</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4,290</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3,530</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950</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831</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3840231338"/>
                  </a:ext>
                </a:extLst>
              </a:tr>
              <a:tr h="167715">
                <a:tc gridSpan="2">
                  <a:txBody>
                    <a:bodyPr/>
                    <a:lstStyle/>
                    <a:p>
                      <a:pPr algn="l" fontAlgn="b"/>
                      <a:r>
                        <a:rPr lang="en-US" sz="1100" u="none" strike="noStrike">
                          <a:effectLst/>
                        </a:rPr>
                        <a:t>Foodscape (Foodscape/inundation model)</a:t>
                      </a:r>
                      <a:endParaRPr lang="en-US" sz="1100" b="1" i="0" u="none" strike="noStrike">
                        <a:solidFill>
                          <a:srgbClr val="000000"/>
                        </a:solidFill>
                        <a:effectLst/>
                        <a:latin typeface="Calibri" panose="020F0502020204030204" pitchFamily="34" charset="0"/>
                      </a:endParaRPr>
                    </a:p>
                  </a:txBody>
                  <a:tcPr marL="2941" marR="2941" marT="2941" marB="0" anchor="b"/>
                </a:tc>
                <a:tc hMerge="1">
                  <a:txBody>
                    <a:bodyPr/>
                    <a:lstStyle/>
                    <a:p>
                      <a:endParaRPr lang="en-US"/>
                    </a:p>
                  </a:txBody>
                  <a:tcPr/>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2709707519"/>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200" u="none" strike="noStrike">
                          <a:effectLst/>
                        </a:rPr>
                        <a:t>Total acre-days (Jan-Apr)</a:t>
                      </a:r>
                      <a:endParaRPr lang="en-US" sz="1200" b="0" i="0" u="none" strike="noStrike">
                        <a:solidFill>
                          <a:srgbClr val="000000"/>
                        </a:solidFill>
                        <a:effectLst/>
                        <a:latin typeface="Calibri" panose="020F0502020204030204" pitchFamily="34" charset="0"/>
                      </a:endParaRPr>
                    </a:p>
                  </a:txBody>
                  <a:tcPr marL="2941" marR="2941" marT="2941" marB="0" anchor="b"/>
                </a:tc>
                <a:tc>
                  <a:txBody>
                    <a:bodyPr/>
                    <a:lstStyle/>
                    <a:p>
                      <a:pPr algn="r" fontAlgn="b"/>
                      <a:r>
                        <a:rPr lang="en-US" sz="1100" u="none" strike="noStrike">
                          <a:effectLst/>
                        </a:rPr>
                        <a:t>4880</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r" fontAlgn="b"/>
                      <a:r>
                        <a:rPr lang="en-US" sz="1100" u="none" strike="noStrike">
                          <a:effectLst/>
                        </a:rPr>
                        <a:t>4999</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r" fontAlgn="b"/>
                      <a:r>
                        <a:rPr lang="en-US" sz="1100" u="none" strike="noStrike">
                          <a:effectLst/>
                        </a:rPr>
                        <a:t>3116</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r" fontAlgn="b"/>
                      <a:r>
                        <a:rPr lang="en-US" sz="1100" u="none" strike="noStrike">
                          <a:effectLst/>
                        </a:rPr>
                        <a:t>3574</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3260764516"/>
                  </a:ext>
                </a:extLst>
              </a:tr>
              <a:tr h="174987">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200" u="none" strike="noStrike">
                          <a:effectLst/>
                        </a:rPr>
                        <a:t>High production duration (Jan-Apr, 4+week)</a:t>
                      </a:r>
                      <a:endParaRPr lang="en-US" sz="1200" b="0" i="0" u="none" strike="noStrike">
                        <a:solidFill>
                          <a:srgbClr val="000000"/>
                        </a:solidFill>
                        <a:effectLst/>
                        <a:latin typeface="Calibri" panose="020F0502020204030204" pitchFamily="34" charset="0"/>
                      </a:endParaRPr>
                    </a:p>
                  </a:txBody>
                  <a:tcPr marL="2941" marR="2941" marT="2941" marB="0" anchor="b"/>
                </a:tc>
                <a:tc>
                  <a:txBody>
                    <a:bodyPr/>
                    <a:lstStyle/>
                    <a:p>
                      <a:pPr algn="r" fontAlgn="b"/>
                      <a:r>
                        <a:rPr lang="en-US" sz="1100" u="none" strike="noStrike">
                          <a:effectLst/>
                        </a:rPr>
                        <a:t>114</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r" fontAlgn="b"/>
                      <a:r>
                        <a:rPr lang="en-US" sz="1100" u="none" strike="noStrike">
                          <a:effectLst/>
                        </a:rPr>
                        <a:t>114</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r" fontAlgn="b"/>
                      <a:r>
                        <a:rPr lang="en-US" sz="1100" u="none" strike="noStrike">
                          <a:effectLst/>
                        </a:rPr>
                        <a:t>80</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r" fontAlgn="b"/>
                      <a:r>
                        <a:rPr lang="en-US" sz="1100" u="none" strike="noStrike">
                          <a:effectLst/>
                        </a:rPr>
                        <a:t>114</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286443555"/>
                  </a:ext>
                </a:extLst>
              </a:tr>
              <a:tr h="167715">
                <a:tc>
                  <a:txBody>
                    <a:bodyPr/>
                    <a:lstStyle/>
                    <a:p>
                      <a:pPr algn="l" fontAlgn="b"/>
                      <a:r>
                        <a:rPr lang="en-US" sz="1100" u="none" strike="noStrike">
                          <a:effectLst/>
                        </a:rPr>
                        <a:t>Administrative</a:t>
                      </a:r>
                      <a:endParaRPr lang="en-US" sz="1100" b="1"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a:p>
                  </a:txBody>
                  <a:tcPr marL="28231" marR="28231" marT="14116" marB="14116"/>
                </a:tc>
                <a:extLst>
                  <a:ext uri="{0D108BD9-81ED-4DB2-BD59-A6C34878D82A}">
                    <a16:rowId xmlns:a16="http://schemas.microsoft.com/office/drawing/2014/main" val="1496252906"/>
                  </a:ext>
                </a:extLst>
              </a:tr>
              <a:tr h="167715">
                <a:tc>
                  <a:txBody>
                    <a:bodyPr/>
                    <a:lstStyle/>
                    <a:p>
                      <a:pPr algn="l" fontAlgn="b"/>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l" fontAlgn="b"/>
                      <a:r>
                        <a:rPr lang="en-US" sz="1100" u="none" strike="noStrike">
                          <a:effectLst/>
                        </a:rPr>
                        <a:t>Construction Impacts (Days ≥1000 cfs; July 15 to Sept 15)</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ok</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ok</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ok</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pPr algn="ctr" fontAlgn="b"/>
                      <a:r>
                        <a:rPr lang="en-US" sz="1100" u="none" strike="noStrike">
                          <a:effectLst/>
                        </a:rPr>
                        <a:t>ok</a:t>
                      </a:r>
                      <a:endParaRPr lang="en-US" sz="1100" b="0" i="0" u="none" strike="noStrike">
                        <a:solidFill>
                          <a:srgbClr val="000000"/>
                        </a:solidFill>
                        <a:effectLst/>
                        <a:latin typeface="Calibri" panose="020F0502020204030204" pitchFamily="34" charset="0"/>
                      </a:endParaRPr>
                    </a:p>
                  </a:txBody>
                  <a:tcPr marL="2941" marR="2941" marT="2941" marB="0" anchor="b"/>
                </a:tc>
                <a:tc>
                  <a:txBody>
                    <a:bodyPr/>
                    <a:lstStyle/>
                    <a:p>
                      <a:endParaRPr lang="en-US" sz="1600" dirty="0"/>
                    </a:p>
                  </a:txBody>
                  <a:tcPr marL="28231" marR="28231" marT="14116" marB="14116"/>
                </a:tc>
                <a:extLst>
                  <a:ext uri="{0D108BD9-81ED-4DB2-BD59-A6C34878D82A}">
                    <a16:rowId xmlns:a16="http://schemas.microsoft.com/office/drawing/2014/main" val="3937331114"/>
                  </a:ext>
                </a:extLst>
              </a:tr>
            </a:tbl>
          </a:graphicData>
        </a:graphic>
      </p:graphicFrame>
    </p:spTree>
    <p:extLst>
      <p:ext uri="{BB962C8B-B14F-4D97-AF65-F5344CB8AC3E}">
        <p14:creationId xmlns:p14="http://schemas.microsoft.com/office/powerpoint/2010/main" val="2979496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8BAD-D140-4758-BC58-175BA665F7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67EC4E-77EC-46BD-BDE7-01B1C77A584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2B5874B-7998-42EC-96FC-A90EDB94DB36}"/>
              </a:ext>
            </a:extLst>
          </p:cNvPr>
          <p:cNvPicPr>
            <a:picLocks noChangeAspect="1"/>
          </p:cNvPicPr>
          <p:nvPr/>
        </p:nvPicPr>
        <p:blipFill>
          <a:blip r:embed="rId2"/>
          <a:stretch>
            <a:fillRect/>
          </a:stretch>
        </p:blipFill>
        <p:spPr>
          <a:xfrm>
            <a:off x="813589" y="0"/>
            <a:ext cx="10564821" cy="6858000"/>
          </a:xfrm>
          <a:prstGeom prst="rect">
            <a:avLst/>
          </a:prstGeom>
        </p:spPr>
      </p:pic>
    </p:spTree>
    <p:extLst>
      <p:ext uri="{BB962C8B-B14F-4D97-AF65-F5344CB8AC3E}">
        <p14:creationId xmlns:p14="http://schemas.microsoft.com/office/powerpoint/2010/main" val="318540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03" y="421461"/>
            <a:ext cx="4979158" cy="1325563"/>
          </a:xfrm>
        </p:spPr>
        <p:txBody>
          <a:bodyPr/>
          <a:lstStyle/>
          <a:p>
            <a:r>
              <a:rPr lang="en-US" dirty="0"/>
              <a:t>Table of Contents</a:t>
            </a:r>
          </a:p>
        </p:txBody>
      </p:sp>
      <p:sp>
        <p:nvSpPr>
          <p:cNvPr id="3" name="Content Placeholder 2"/>
          <p:cNvSpPr>
            <a:spLocks noGrp="1"/>
          </p:cNvSpPr>
          <p:nvPr>
            <p:ph idx="1"/>
          </p:nvPr>
        </p:nvSpPr>
        <p:spPr>
          <a:xfrm>
            <a:off x="1187602" y="1747024"/>
            <a:ext cx="7465743" cy="4611513"/>
          </a:xfrm>
        </p:spPr>
        <p:txBody>
          <a:bodyPr>
            <a:normAutofit/>
          </a:bodyPr>
          <a:lstStyle/>
          <a:p>
            <a:r>
              <a:rPr lang="en-US" dirty="0"/>
              <a:t>Flow Planning Process</a:t>
            </a:r>
          </a:p>
          <a:p>
            <a:pPr lvl="1"/>
            <a:r>
              <a:rPr lang="en-US" dirty="0"/>
              <a:t>B120 forecasts</a:t>
            </a:r>
          </a:p>
          <a:p>
            <a:r>
              <a:rPr lang="en-US" dirty="0"/>
              <a:t>Hydrograph Scenarios</a:t>
            </a:r>
          </a:p>
          <a:p>
            <a:r>
              <a:rPr lang="en-US" dirty="0"/>
              <a:t>WY2026 objectives</a:t>
            </a:r>
          </a:p>
          <a:p>
            <a:r>
              <a:rPr lang="en-US" dirty="0"/>
              <a:t>Developed Hydrographs</a:t>
            </a:r>
          </a:p>
          <a:p>
            <a:r>
              <a:rPr lang="en-US" dirty="0"/>
              <a:t>DSS Results</a:t>
            </a:r>
          </a:p>
          <a:p>
            <a:r>
              <a:rPr lang="en-US" dirty="0"/>
              <a:t>Selected Hydrographs</a:t>
            </a:r>
          </a:p>
          <a:p>
            <a:r>
              <a:rPr lang="en-US" dirty="0"/>
              <a:t>Recommendation from Flow WG/IDT to TMC</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7072" y="267629"/>
            <a:ext cx="2817299" cy="2817299"/>
          </a:xfrm>
          <a:prstGeom prst="rect">
            <a:avLst/>
          </a:prstGeom>
        </p:spPr>
      </p:pic>
    </p:spTree>
    <p:extLst>
      <p:ext uri="{BB962C8B-B14F-4D97-AF65-F5344CB8AC3E}">
        <p14:creationId xmlns:p14="http://schemas.microsoft.com/office/powerpoint/2010/main" val="2193569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768124"/>
            <a:ext cx="10375899" cy="1325563"/>
          </a:xfrm>
        </p:spPr>
        <p:txBody>
          <a:bodyPr>
            <a:normAutofit/>
          </a:bodyPr>
          <a:lstStyle/>
          <a:p>
            <a:r>
              <a:rPr lang="en-US" sz="4000" dirty="0"/>
              <a:t>Flow Workgroup WY2026 Spring Flow Recommendation:</a:t>
            </a:r>
          </a:p>
        </p:txBody>
      </p:sp>
      <p:sp>
        <p:nvSpPr>
          <p:cNvPr id="4" name="TextBox 3"/>
          <p:cNvSpPr txBox="1"/>
          <p:nvPr/>
        </p:nvSpPr>
        <p:spPr>
          <a:xfrm>
            <a:off x="534685" y="2461591"/>
            <a:ext cx="9905999" cy="2246769"/>
          </a:xfrm>
          <a:prstGeom prst="rect">
            <a:avLst/>
          </a:prstGeom>
          <a:noFill/>
        </p:spPr>
        <p:txBody>
          <a:bodyPr wrap="square" rtlCol="0">
            <a:spAutoFit/>
          </a:bodyPr>
          <a:lstStyle/>
          <a:p>
            <a:r>
              <a:rPr lang="en-US" sz="2800" u="sng" dirty="0"/>
              <a:t>Based on DSS results, workgroup recommends Set A for implementation in WY2026.</a:t>
            </a:r>
          </a:p>
          <a:p>
            <a:endParaRPr lang="en-US" sz="2800" u="sng" dirty="0"/>
          </a:p>
          <a:p>
            <a:r>
              <a:rPr lang="en-US" sz="2800" dirty="0"/>
              <a:t>One hydrograph would be implemented for each scenario that could occur depending the April B120 forecast (shown previously).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957" y="0"/>
            <a:ext cx="2461591" cy="2461591"/>
          </a:xfrm>
          <a:prstGeom prst="rect">
            <a:avLst/>
          </a:prstGeom>
        </p:spPr>
      </p:pic>
    </p:spTree>
    <p:extLst>
      <p:ext uri="{BB962C8B-B14F-4D97-AF65-F5344CB8AC3E}">
        <p14:creationId xmlns:p14="http://schemas.microsoft.com/office/powerpoint/2010/main" val="3428095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9" y="369687"/>
            <a:ext cx="10515600" cy="1325563"/>
          </a:xfrm>
        </p:spPr>
        <p:txBody>
          <a:bodyPr/>
          <a:lstStyle/>
          <a:p>
            <a:r>
              <a:rPr lang="en-US" dirty="0"/>
              <a:t>Recap and Questions</a:t>
            </a:r>
          </a:p>
        </p:txBody>
      </p:sp>
      <p:pic>
        <p:nvPicPr>
          <p:cNvPr id="7170" name="Picture 2" descr="TRRP: WHO WE 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438" y="2088997"/>
            <a:ext cx="4656082" cy="29240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5199" y="5629954"/>
            <a:ext cx="2633547" cy="646331"/>
          </a:xfrm>
          <a:prstGeom prst="rect">
            <a:avLst/>
          </a:prstGeom>
          <a:noFill/>
        </p:spPr>
        <p:txBody>
          <a:bodyPr wrap="square" rtlCol="0">
            <a:spAutoFit/>
          </a:bodyPr>
          <a:lstStyle/>
          <a:p>
            <a:r>
              <a:rPr lang="en-US" sz="3600" dirty="0"/>
              <a:t>Questions?</a:t>
            </a:r>
          </a:p>
        </p:txBody>
      </p:sp>
      <p:sp>
        <p:nvSpPr>
          <p:cNvPr id="8" name="Content Placeholder 2">
            <a:extLst>
              <a:ext uri="{FF2B5EF4-FFF2-40B4-BE49-F238E27FC236}">
                <a16:creationId xmlns:a16="http://schemas.microsoft.com/office/drawing/2014/main" id="{4332647E-E660-4DE2-B11E-1B3510E5C9DA}"/>
              </a:ext>
            </a:extLst>
          </p:cNvPr>
          <p:cNvSpPr txBox="1">
            <a:spLocks/>
          </p:cNvSpPr>
          <p:nvPr/>
        </p:nvSpPr>
        <p:spPr>
          <a:xfrm>
            <a:off x="704480" y="1563260"/>
            <a:ext cx="7465743" cy="4611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Flow Planning Process</a:t>
            </a:r>
          </a:p>
          <a:p>
            <a:pPr lvl="1"/>
            <a:r>
              <a:rPr lang="en-US" dirty="0"/>
              <a:t>B120 forecasts</a:t>
            </a:r>
          </a:p>
          <a:p>
            <a:r>
              <a:rPr lang="en-US" dirty="0"/>
              <a:t>Hydrograph Scenarios</a:t>
            </a:r>
          </a:p>
          <a:p>
            <a:r>
              <a:rPr lang="en-US" dirty="0"/>
              <a:t>WY2026 objectives</a:t>
            </a:r>
          </a:p>
          <a:p>
            <a:r>
              <a:rPr lang="en-US" dirty="0"/>
              <a:t>Developed Hydrographs</a:t>
            </a:r>
          </a:p>
          <a:p>
            <a:r>
              <a:rPr lang="en-US" dirty="0"/>
              <a:t>DSS Results</a:t>
            </a:r>
          </a:p>
          <a:p>
            <a:r>
              <a:rPr lang="en-US" dirty="0"/>
              <a:t>Selected Hydrographs</a:t>
            </a:r>
          </a:p>
          <a:p>
            <a:r>
              <a:rPr lang="en-US" dirty="0"/>
              <a:t>Recommendation from Flow WG/IDT to TMC</a:t>
            </a:r>
          </a:p>
        </p:txBody>
      </p:sp>
      <p:sp>
        <p:nvSpPr>
          <p:cNvPr id="7" name="TextBox 6">
            <a:extLst>
              <a:ext uri="{FF2B5EF4-FFF2-40B4-BE49-F238E27FC236}">
                <a16:creationId xmlns:a16="http://schemas.microsoft.com/office/drawing/2014/main" id="{2DE0D198-8019-4D81-A930-1FB62C0B7D50}"/>
              </a:ext>
            </a:extLst>
          </p:cNvPr>
          <p:cNvSpPr txBox="1"/>
          <p:nvPr/>
        </p:nvSpPr>
        <p:spPr>
          <a:xfrm>
            <a:off x="6831438" y="1092416"/>
            <a:ext cx="4720459" cy="369332"/>
          </a:xfrm>
          <a:prstGeom prst="rect">
            <a:avLst/>
          </a:prstGeom>
          <a:noFill/>
        </p:spPr>
        <p:txBody>
          <a:bodyPr wrap="none" rtlCol="0">
            <a:spAutoFit/>
          </a:bodyPr>
          <a:lstStyle/>
          <a:p>
            <a:r>
              <a:rPr lang="en-US" dirty="0"/>
              <a:t>Thanks to hydrograph developers and modelers!</a:t>
            </a:r>
          </a:p>
        </p:txBody>
      </p:sp>
    </p:spTree>
    <p:extLst>
      <p:ext uri="{BB962C8B-B14F-4D97-AF65-F5344CB8AC3E}">
        <p14:creationId xmlns:p14="http://schemas.microsoft.com/office/powerpoint/2010/main" val="375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380"/>
            <a:ext cx="10515600" cy="1325563"/>
          </a:xfrm>
        </p:spPr>
        <p:txBody>
          <a:bodyPr/>
          <a:lstStyle/>
          <a:p>
            <a:r>
              <a:rPr lang="en-US" dirty="0"/>
              <a:t>WY2026 Flow Regime</a:t>
            </a:r>
          </a:p>
        </p:txBody>
      </p:sp>
      <p:sp>
        <p:nvSpPr>
          <p:cNvPr id="3" name="Content Placeholder 2"/>
          <p:cNvSpPr>
            <a:spLocks noGrp="1"/>
          </p:cNvSpPr>
          <p:nvPr>
            <p:ph idx="1"/>
          </p:nvPr>
        </p:nvSpPr>
        <p:spPr>
          <a:xfrm>
            <a:off x="838200" y="1537943"/>
            <a:ext cx="10515600" cy="4351338"/>
          </a:xfrm>
        </p:spPr>
        <p:txBody>
          <a:bodyPr>
            <a:normAutofit/>
          </a:bodyPr>
          <a:lstStyle/>
          <a:p>
            <a:pPr marL="0" indent="0">
              <a:buNone/>
            </a:pPr>
            <a:r>
              <a:rPr lang="en-US" sz="3200" dirty="0"/>
              <a:t>Full winter variable flow (WVF) regime</a:t>
            </a:r>
            <a:endParaRPr lang="en-US" i="1" dirty="0"/>
          </a:p>
          <a:p>
            <a:pPr lvl="1"/>
            <a:r>
              <a:rPr lang="en-US" dirty="0"/>
              <a:t>TMC voted to implement full WFV during September meeting</a:t>
            </a:r>
          </a:p>
          <a:p>
            <a:pPr lvl="1"/>
            <a:endParaRPr lang="en-US" dirty="0"/>
          </a:p>
          <a:p>
            <a:pPr marL="514350" indent="-514350">
              <a:buFont typeface="+mj-lt"/>
              <a:buAutoNum type="arabicPeriod"/>
            </a:pPr>
            <a:r>
              <a:rPr lang="en-US" dirty="0"/>
              <a:t>Second of three years of the WVF experiment period as requested by Hoopa Valley Tribe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957" y="0"/>
            <a:ext cx="2461591" cy="2461591"/>
          </a:xfrm>
          <a:prstGeom prst="rect">
            <a:avLst/>
          </a:prstGeom>
        </p:spPr>
      </p:pic>
      <p:pic>
        <p:nvPicPr>
          <p:cNvPr id="6" name="Picture 5">
            <a:extLst>
              <a:ext uri="{FF2B5EF4-FFF2-40B4-BE49-F238E27FC236}">
                <a16:creationId xmlns:a16="http://schemas.microsoft.com/office/drawing/2014/main" id="{56968615-539C-4F89-A936-B713AEBC942E}"/>
              </a:ext>
            </a:extLst>
          </p:cNvPr>
          <p:cNvPicPr>
            <a:picLocks noChangeAspect="1"/>
          </p:cNvPicPr>
          <p:nvPr/>
        </p:nvPicPr>
        <p:blipFill>
          <a:blip r:embed="rId4"/>
          <a:stretch>
            <a:fillRect/>
          </a:stretch>
        </p:blipFill>
        <p:spPr>
          <a:xfrm>
            <a:off x="108276" y="2863506"/>
            <a:ext cx="11994272" cy="3787665"/>
          </a:xfrm>
          <a:prstGeom prst="rect">
            <a:avLst/>
          </a:prstGeom>
        </p:spPr>
      </p:pic>
    </p:spTree>
    <p:extLst>
      <p:ext uri="{BB962C8B-B14F-4D97-AF65-F5344CB8AC3E}">
        <p14:creationId xmlns:p14="http://schemas.microsoft.com/office/powerpoint/2010/main" val="1742636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267629"/>
            <a:ext cx="5633361" cy="1325563"/>
          </a:xfrm>
        </p:spPr>
        <p:txBody>
          <a:bodyPr/>
          <a:lstStyle/>
          <a:p>
            <a:pPr algn="ctr"/>
            <a:r>
              <a:rPr lang="en-US" dirty="0"/>
              <a:t>Flow Planning Process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7072" y="267629"/>
            <a:ext cx="2817299" cy="2817299"/>
          </a:xfrm>
          <a:prstGeom prst="rect">
            <a:avLst/>
          </a:prstGeom>
        </p:spPr>
      </p:pic>
      <p:sp>
        <p:nvSpPr>
          <p:cNvPr id="8" name="Content Placeholder 2"/>
          <p:cNvSpPr>
            <a:spLocks noGrp="1"/>
          </p:cNvSpPr>
          <p:nvPr>
            <p:ph idx="1"/>
          </p:nvPr>
        </p:nvSpPr>
        <p:spPr>
          <a:xfrm>
            <a:off x="847128" y="1593192"/>
            <a:ext cx="7465743" cy="4611513"/>
          </a:xfrm>
        </p:spPr>
        <p:txBody>
          <a:bodyPr>
            <a:normAutofit/>
          </a:bodyPr>
          <a:lstStyle/>
          <a:p>
            <a:r>
              <a:rPr lang="en-US" dirty="0"/>
              <a:t>Second consecutive year of Winter Variable Flow (WFV) </a:t>
            </a:r>
          </a:p>
          <a:p>
            <a:endParaRPr lang="en-US" dirty="0"/>
          </a:p>
          <a:p>
            <a:r>
              <a:rPr lang="en-US" dirty="0"/>
              <a:t>Safety of Dams (SOD) releases</a:t>
            </a:r>
          </a:p>
          <a:p>
            <a:pPr lvl="1"/>
            <a:r>
              <a:rPr lang="en-US" dirty="0"/>
              <a:t>Began January 7 at 1500 cfs</a:t>
            </a:r>
          </a:p>
          <a:p>
            <a:pPr lvl="1"/>
            <a:r>
              <a:rPr lang="en-US" dirty="0"/>
              <a:t>Increased to 3000 cfs around January 12, back down to 800 </a:t>
            </a:r>
            <a:r>
              <a:rPr lang="en-US" dirty="0" err="1"/>
              <a:t>cfs</a:t>
            </a:r>
            <a:r>
              <a:rPr lang="en-US" dirty="0"/>
              <a:t> January 22, returned to 300 </a:t>
            </a:r>
            <a:r>
              <a:rPr lang="en-US" dirty="0" err="1"/>
              <a:t>cfs</a:t>
            </a:r>
            <a:r>
              <a:rPr lang="en-US" dirty="0"/>
              <a:t> January 30</a:t>
            </a:r>
          </a:p>
          <a:p>
            <a:pPr lvl="1"/>
            <a:endParaRPr lang="en-US" dirty="0"/>
          </a:p>
          <a:p>
            <a:r>
              <a:rPr lang="en-US" dirty="0"/>
              <a:t>Four meetings total between December and March</a:t>
            </a:r>
          </a:p>
          <a:p>
            <a:endParaRPr lang="en-US" dirty="0"/>
          </a:p>
        </p:txBody>
      </p:sp>
    </p:spTree>
    <p:extLst>
      <p:ext uri="{BB962C8B-B14F-4D97-AF65-F5344CB8AC3E}">
        <p14:creationId xmlns:p14="http://schemas.microsoft.com/office/powerpoint/2010/main" val="3032164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9319" y="2422146"/>
            <a:ext cx="5633361" cy="1325563"/>
          </a:xfrm>
        </p:spPr>
        <p:txBody>
          <a:bodyPr/>
          <a:lstStyle/>
          <a:p>
            <a:pPr algn="ctr"/>
            <a:r>
              <a:rPr lang="en-US" dirty="0"/>
              <a:t>Water Year Designation/Forecast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7072" y="267629"/>
            <a:ext cx="2817299" cy="2817299"/>
          </a:xfrm>
          <a:prstGeom prst="rect">
            <a:avLst/>
          </a:prstGeom>
        </p:spPr>
      </p:pic>
    </p:spTree>
    <p:extLst>
      <p:ext uri="{BB962C8B-B14F-4D97-AF65-F5344CB8AC3E}">
        <p14:creationId xmlns:p14="http://schemas.microsoft.com/office/powerpoint/2010/main" val="93264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10" y="490604"/>
            <a:ext cx="5633361" cy="1325563"/>
          </a:xfrm>
        </p:spPr>
        <p:txBody>
          <a:bodyPr/>
          <a:lstStyle/>
          <a:p>
            <a:pPr algn="ctr"/>
            <a:r>
              <a:rPr lang="en-US" dirty="0"/>
              <a:t>February B120</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7072" y="267629"/>
            <a:ext cx="2817299" cy="2817299"/>
          </a:xfrm>
          <a:prstGeom prst="rect">
            <a:avLst/>
          </a:prstGeom>
        </p:spPr>
      </p:pic>
      <p:sp>
        <p:nvSpPr>
          <p:cNvPr id="4" name="Title 1">
            <a:extLst>
              <a:ext uri="{FF2B5EF4-FFF2-40B4-BE49-F238E27FC236}">
                <a16:creationId xmlns:a16="http://schemas.microsoft.com/office/drawing/2014/main" id="{D1F00D67-FBC4-4CE3-AF23-44CBCFFE00FE}"/>
              </a:ext>
            </a:extLst>
          </p:cNvPr>
          <p:cNvSpPr txBox="1">
            <a:spLocks/>
          </p:cNvSpPr>
          <p:nvPr/>
        </p:nvSpPr>
        <p:spPr>
          <a:xfrm>
            <a:off x="3895770" y="490604"/>
            <a:ext cx="56333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March B120</a:t>
            </a:r>
          </a:p>
        </p:txBody>
      </p:sp>
      <p:sp>
        <p:nvSpPr>
          <p:cNvPr id="6" name="TextBox 5">
            <a:extLst>
              <a:ext uri="{FF2B5EF4-FFF2-40B4-BE49-F238E27FC236}">
                <a16:creationId xmlns:a16="http://schemas.microsoft.com/office/drawing/2014/main" id="{98532554-00FA-4BB9-B141-6AF06B40EBCE}"/>
              </a:ext>
            </a:extLst>
          </p:cNvPr>
          <p:cNvSpPr txBox="1"/>
          <p:nvPr/>
        </p:nvSpPr>
        <p:spPr>
          <a:xfrm>
            <a:off x="5992573" y="2921168"/>
            <a:ext cx="1439753" cy="1015663"/>
          </a:xfrm>
          <a:prstGeom prst="rect">
            <a:avLst/>
          </a:prstGeom>
          <a:noFill/>
        </p:spPr>
        <p:txBody>
          <a:bodyPr wrap="none" rtlCol="0">
            <a:spAutoFit/>
          </a:bodyPr>
          <a:lstStyle/>
          <a:p>
            <a:r>
              <a:rPr lang="en-US" sz="6000" dirty="0">
                <a:solidFill>
                  <a:schemeClr val="accent2">
                    <a:lumMod val="50000"/>
                  </a:schemeClr>
                </a:solidFill>
              </a:rPr>
              <a:t>DRY</a:t>
            </a:r>
          </a:p>
        </p:txBody>
      </p:sp>
      <p:sp>
        <p:nvSpPr>
          <p:cNvPr id="8" name="TextBox 7">
            <a:extLst>
              <a:ext uri="{FF2B5EF4-FFF2-40B4-BE49-F238E27FC236}">
                <a16:creationId xmlns:a16="http://schemas.microsoft.com/office/drawing/2014/main" id="{543A688B-0CB8-464E-B35F-7CECD7D156FC}"/>
              </a:ext>
            </a:extLst>
          </p:cNvPr>
          <p:cNvSpPr txBox="1"/>
          <p:nvPr/>
        </p:nvSpPr>
        <p:spPr>
          <a:xfrm>
            <a:off x="1942993" y="2921167"/>
            <a:ext cx="1439753" cy="1015663"/>
          </a:xfrm>
          <a:prstGeom prst="rect">
            <a:avLst/>
          </a:prstGeom>
          <a:noFill/>
        </p:spPr>
        <p:txBody>
          <a:bodyPr wrap="none" rtlCol="0">
            <a:spAutoFit/>
          </a:bodyPr>
          <a:lstStyle/>
          <a:p>
            <a:r>
              <a:rPr lang="en-US" sz="6000" dirty="0">
                <a:solidFill>
                  <a:schemeClr val="accent2">
                    <a:lumMod val="50000"/>
                  </a:schemeClr>
                </a:solidFill>
              </a:rPr>
              <a:t>DRY</a:t>
            </a:r>
          </a:p>
        </p:txBody>
      </p:sp>
      <p:sp>
        <p:nvSpPr>
          <p:cNvPr id="9" name="TextBox 8">
            <a:extLst>
              <a:ext uri="{FF2B5EF4-FFF2-40B4-BE49-F238E27FC236}">
                <a16:creationId xmlns:a16="http://schemas.microsoft.com/office/drawing/2014/main" id="{36309CB7-165C-4B6C-AD85-891E0E912C24}"/>
              </a:ext>
            </a:extLst>
          </p:cNvPr>
          <p:cNvSpPr txBox="1"/>
          <p:nvPr/>
        </p:nvSpPr>
        <p:spPr>
          <a:xfrm>
            <a:off x="772882" y="4807748"/>
            <a:ext cx="3779973" cy="830997"/>
          </a:xfrm>
          <a:prstGeom prst="rect">
            <a:avLst/>
          </a:prstGeom>
          <a:noFill/>
        </p:spPr>
        <p:txBody>
          <a:bodyPr wrap="square" rtlCol="0">
            <a:spAutoFit/>
          </a:bodyPr>
          <a:lstStyle/>
          <a:p>
            <a:pPr algn="ctr"/>
            <a:r>
              <a:rPr lang="en-US" sz="2400" dirty="0">
                <a:solidFill>
                  <a:schemeClr val="accent2">
                    <a:lumMod val="50000"/>
                  </a:schemeClr>
                </a:solidFill>
              </a:rPr>
              <a:t>Release beginning February 16: </a:t>
            </a:r>
            <a:r>
              <a:rPr lang="en-US" sz="2400" u="sng" dirty="0">
                <a:solidFill>
                  <a:schemeClr val="accent2">
                    <a:lumMod val="50000"/>
                  </a:schemeClr>
                </a:solidFill>
              </a:rPr>
              <a:t>0 </a:t>
            </a:r>
            <a:r>
              <a:rPr lang="en-US" sz="2400" u="sng" dirty="0" err="1">
                <a:solidFill>
                  <a:schemeClr val="accent2">
                    <a:lumMod val="50000"/>
                  </a:schemeClr>
                </a:solidFill>
              </a:rPr>
              <a:t>af</a:t>
            </a:r>
            <a:endParaRPr lang="en-US" sz="2400" u="sng" dirty="0">
              <a:solidFill>
                <a:schemeClr val="accent2">
                  <a:lumMod val="50000"/>
                </a:schemeClr>
              </a:solidFill>
            </a:endParaRPr>
          </a:p>
        </p:txBody>
      </p:sp>
      <p:sp>
        <p:nvSpPr>
          <p:cNvPr id="10" name="TextBox 9">
            <a:extLst>
              <a:ext uri="{FF2B5EF4-FFF2-40B4-BE49-F238E27FC236}">
                <a16:creationId xmlns:a16="http://schemas.microsoft.com/office/drawing/2014/main" id="{92F94275-45FD-440B-8447-8099A06E19DC}"/>
              </a:ext>
            </a:extLst>
          </p:cNvPr>
          <p:cNvSpPr txBox="1"/>
          <p:nvPr/>
        </p:nvSpPr>
        <p:spPr>
          <a:xfrm>
            <a:off x="4822462" y="4807748"/>
            <a:ext cx="3779973" cy="830997"/>
          </a:xfrm>
          <a:prstGeom prst="rect">
            <a:avLst/>
          </a:prstGeom>
          <a:noFill/>
        </p:spPr>
        <p:txBody>
          <a:bodyPr wrap="square" rtlCol="0">
            <a:spAutoFit/>
          </a:bodyPr>
          <a:lstStyle/>
          <a:p>
            <a:pPr algn="ctr"/>
            <a:r>
              <a:rPr lang="en-US" sz="2400" dirty="0">
                <a:solidFill>
                  <a:schemeClr val="accent2">
                    <a:lumMod val="50000"/>
                  </a:schemeClr>
                </a:solidFill>
              </a:rPr>
              <a:t>Release beginning March 16: </a:t>
            </a:r>
            <a:r>
              <a:rPr lang="en-US" sz="2400" u="sng" dirty="0">
                <a:solidFill>
                  <a:schemeClr val="accent2">
                    <a:lumMod val="50000"/>
                  </a:schemeClr>
                </a:solidFill>
              </a:rPr>
              <a:t>20kaf</a:t>
            </a:r>
          </a:p>
        </p:txBody>
      </p:sp>
    </p:spTree>
    <p:extLst>
      <p:ext uri="{BB962C8B-B14F-4D97-AF65-F5344CB8AC3E}">
        <p14:creationId xmlns:p14="http://schemas.microsoft.com/office/powerpoint/2010/main" val="1785400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1C51-C8A9-411D-8CA6-8C39E10ED6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4F406C-72D5-4E82-A2E8-2D02D7C36AD9}"/>
              </a:ext>
            </a:extLst>
          </p:cNvPr>
          <p:cNvSpPr>
            <a:spLocks noGrp="1"/>
          </p:cNvSpPr>
          <p:nvPr>
            <p:ph idx="1"/>
          </p:nvPr>
        </p:nvSpPr>
        <p:spPr/>
        <p:txBody>
          <a:bodyPr/>
          <a:lstStyle/>
          <a:p>
            <a:endParaRPr lang="en-US"/>
          </a:p>
        </p:txBody>
      </p:sp>
      <p:pic>
        <p:nvPicPr>
          <p:cNvPr id="4" name="Content Placeholder 5">
            <a:extLst>
              <a:ext uri="{FF2B5EF4-FFF2-40B4-BE49-F238E27FC236}">
                <a16:creationId xmlns:a16="http://schemas.microsoft.com/office/drawing/2014/main" id="{AD95F8F4-75C4-4758-BF0B-E4BFB0C4C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183223"/>
          </a:xfrm>
          <a:prstGeom prst="rect">
            <a:avLst/>
          </a:prstGeom>
        </p:spPr>
      </p:pic>
      <p:sp>
        <p:nvSpPr>
          <p:cNvPr id="5" name="Rectangle 4">
            <a:extLst>
              <a:ext uri="{FF2B5EF4-FFF2-40B4-BE49-F238E27FC236}">
                <a16:creationId xmlns:a16="http://schemas.microsoft.com/office/drawing/2014/main" id="{7AB3826D-588E-4836-8500-4CC8132D83F0}"/>
              </a:ext>
            </a:extLst>
          </p:cNvPr>
          <p:cNvSpPr/>
          <p:nvPr/>
        </p:nvSpPr>
        <p:spPr>
          <a:xfrm>
            <a:off x="2068286" y="4855029"/>
            <a:ext cx="859971" cy="45720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A163079-4E33-44C1-A4E1-2CD964B9C460}"/>
              </a:ext>
            </a:extLst>
          </p:cNvPr>
          <p:cNvSpPr/>
          <p:nvPr/>
        </p:nvSpPr>
        <p:spPr>
          <a:xfrm>
            <a:off x="1491343" y="1208314"/>
            <a:ext cx="9307286" cy="182880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DFB3181-4E55-4F7D-9E80-948E97D76FD0}"/>
              </a:ext>
            </a:extLst>
          </p:cNvPr>
          <p:cNvCxnSpPr>
            <a:cxnSpLocks/>
          </p:cNvCxnSpPr>
          <p:nvPr/>
        </p:nvCxnSpPr>
        <p:spPr>
          <a:xfrm flipH="1" flipV="1">
            <a:off x="10390414" y="2765313"/>
            <a:ext cx="816429" cy="990599"/>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0E12F840-3107-4B0A-9CCC-9183CF752684}"/>
              </a:ext>
            </a:extLst>
          </p:cNvPr>
          <p:cNvSpPr txBox="1">
            <a:spLocks/>
          </p:cNvSpPr>
          <p:nvPr/>
        </p:nvSpPr>
        <p:spPr>
          <a:xfrm>
            <a:off x="838200" y="95251"/>
            <a:ext cx="10515600" cy="978126"/>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Winter Flow Ruleset</a:t>
            </a:r>
          </a:p>
        </p:txBody>
      </p:sp>
    </p:spTree>
    <p:extLst>
      <p:ext uri="{BB962C8B-B14F-4D97-AF65-F5344CB8AC3E}">
        <p14:creationId xmlns:p14="http://schemas.microsoft.com/office/powerpoint/2010/main" val="4237247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710378E-71FF-45CB-81B5-757A89C49E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6647" y="27925"/>
            <a:ext cx="9358705" cy="6802149"/>
          </a:xfrm>
        </p:spPr>
      </p:pic>
      <p:sp>
        <p:nvSpPr>
          <p:cNvPr id="3" name="Title 1">
            <a:extLst>
              <a:ext uri="{FF2B5EF4-FFF2-40B4-BE49-F238E27FC236}">
                <a16:creationId xmlns:a16="http://schemas.microsoft.com/office/drawing/2014/main" id="{E2A5951E-1385-4413-904D-CC515298C3A7}"/>
              </a:ext>
            </a:extLst>
          </p:cNvPr>
          <p:cNvSpPr txBox="1">
            <a:spLocks/>
          </p:cNvSpPr>
          <p:nvPr/>
        </p:nvSpPr>
        <p:spPr>
          <a:xfrm>
            <a:off x="838200" y="95251"/>
            <a:ext cx="10515600" cy="978126"/>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This is what 20kaf looks like…</a:t>
            </a:r>
          </a:p>
        </p:txBody>
      </p:sp>
    </p:spTree>
    <p:extLst>
      <p:ext uri="{BB962C8B-B14F-4D97-AF65-F5344CB8AC3E}">
        <p14:creationId xmlns:p14="http://schemas.microsoft.com/office/powerpoint/2010/main" val="3847850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443" y="806914"/>
            <a:ext cx="10515600" cy="1325563"/>
          </a:xfrm>
        </p:spPr>
        <p:txBody>
          <a:bodyPr/>
          <a:lstStyle/>
          <a:p>
            <a:r>
              <a:rPr lang="en-US" dirty="0"/>
              <a:t>Hydrograph Scenarios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957" y="0"/>
            <a:ext cx="2461591" cy="2461591"/>
          </a:xfrm>
          <a:prstGeom prst="rect">
            <a:avLst/>
          </a:prstGeom>
        </p:spPr>
      </p:pic>
      <p:graphicFrame>
        <p:nvGraphicFramePr>
          <p:cNvPr id="8" name="Table 7">
            <a:extLst>
              <a:ext uri="{FF2B5EF4-FFF2-40B4-BE49-F238E27FC236}">
                <a16:creationId xmlns:a16="http://schemas.microsoft.com/office/drawing/2014/main" id="{1C53C680-3A7C-4430-B63A-27A4CF230980}"/>
              </a:ext>
            </a:extLst>
          </p:cNvPr>
          <p:cNvGraphicFramePr>
            <a:graphicFrameLocks noGrp="1"/>
          </p:cNvGraphicFramePr>
          <p:nvPr>
            <p:extLst>
              <p:ext uri="{D42A27DB-BD31-4B8C-83A1-F6EECF244321}">
                <p14:modId xmlns:p14="http://schemas.microsoft.com/office/powerpoint/2010/main" val="303367166"/>
              </p:ext>
            </p:extLst>
          </p:nvPr>
        </p:nvGraphicFramePr>
        <p:xfrm>
          <a:off x="736443" y="2674316"/>
          <a:ext cx="9753473" cy="2051209"/>
        </p:xfrm>
        <a:graphic>
          <a:graphicData uri="http://schemas.openxmlformats.org/drawingml/2006/table">
            <a:tbl>
              <a:tblPr firstRow="1" firstCol="1" bandRow="1">
                <a:tableStyleId>{5C22544A-7EE6-4342-B048-85BDC9FD1C3A}</a:tableStyleId>
              </a:tblPr>
              <a:tblGrid>
                <a:gridCol w="1406529">
                  <a:extLst>
                    <a:ext uri="{9D8B030D-6E8A-4147-A177-3AD203B41FA5}">
                      <a16:colId xmlns:a16="http://schemas.microsoft.com/office/drawing/2014/main" val="340888772"/>
                    </a:ext>
                  </a:extLst>
                </a:gridCol>
                <a:gridCol w="1049132">
                  <a:extLst>
                    <a:ext uri="{9D8B030D-6E8A-4147-A177-3AD203B41FA5}">
                      <a16:colId xmlns:a16="http://schemas.microsoft.com/office/drawing/2014/main" val="2479776640"/>
                    </a:ext>
                  </a:extLst>
                </a:gridCol>
                <a:gridCol w="1639413">
                  <a:extLst>
                    <a:ext uri="{9D8B030D-6E8A-4147-A177-3AD203B41FA5}">
                      <a16:colId xmlns:a16="http://schemas.microsoft.com/office/drawing/2014/main" val="2494481749"/>
                    </a:ext>
                  </a:extLst>
                </a:gridCol>
                <a:gridCol w="1592145">
                  <a:extLst>
                    <a:ext uri="{9D8B030D-6E8A-4147-A177-3AD203B41FA5}">
                      <a16:colId xmlns:a16="http://schemas.microsoft.com/office/drawing/2014/main" val="3892448073"/>
                    </a:ext>
                  </a:extLst>
                </a:gridCol>
                <a:gridCol w="1555253">
                  <a:extLst>
                    <a:ext uri="{9D8B030D-6E8A-4147-A177-3AD203B41FA5}">
                      <a16:colId xmlns:a16="http://schemas.microsoft.com/office/drawing/2014/main" val="3100164026"/>
                    </a:ext>
                  </a:extLst>
                </a:gridCol>
                <a:gridCol w="2511001">
                  <a:extLst>
                    <a:ext uri="{9D8B030D-6E8A-4147-A177-3AD203B41FA5}">
                      <a16:colId xmlns:a16="http://schemas.microsoft.com/office/drawing/2014/main" val="39250152"/>
                    </a:ext>
                  </a:extLst>
                </a:gridCol>
              </a:tblGrid>
              <a:tr h="1025603">
                <a:tc>
                  <a:txBody>
                    <a:bodyPr/>
                    <a:lstStyle/>
                    <a:p>
                      <a:pPr marL="0" marR="0">
                        <a:spcBef>
                          <a:spcPts val="0"/>
                        </a:spcBef>
                        <a:spcAft>
                          <a:spcPts val="0"/>
                        </a:spcAft>
                      </a:pPr>
                      <a:r>
                        <a:rPr lang="en-US" sz="2000">
                          <a:effectLst/>
                        </a:rPr>
                        <a:t>Scenario</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Sync</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Feb B120</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Mar B120</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Apr B120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Total released from Dec 16-Apr 15</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39114941"/>
                  </a:ext>
                </a:extLst>
              </a:tr>
              <a:tr h="512803">
                <a:tc>
                  <a:txBody>
                    <a:bodyPr/>
                    <a:lstStyle/>
                    <a:p>
                      <a:pPr marL="0" marR="0">
                        <a:spcBef>
                          <a:spcPts val="0"/>
                        </a:spcBef>
                        <a:spcAft>
                          <a:spcPts val="0"/>
                        </a:spcAft>
                      </a:pPr>
                      <a:r>
                        <a:rPr lang="en-U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60kaf</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Dry-0kaf</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Dry-20kaf</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Dry</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80kaf</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28904305"/>
                  </a:ext>
                </a:extLst>
              </a:tr>
              <a:tr h="512803">
                <a:tc>
                  <a:txBody>
                    <a:bodyPr/>
                    <a:lstStyle/>
                    <a:p>
                      <a:pPr marL="0" marR="0">
                        <a:spcBef>
                          <a:spcPts val="0"/>
                        </a:spcBef>
                        <a:spcAft>
                          <a:spcPts val="0"/>
                        </a:spcAft>
                      </a:pPr>
                      <a:r>
                        <a:rPr lang="en-US" sz="20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60kaf</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Dry-0kaf</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Dry-20kaf</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Normal</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80kaf</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26955282"/>
                  </a:ext>
                </a:extLst>
              </a:tr>
            </a:tbl>
          </a:graphicData>
        </a:graphic>
      </p:graphicFrame>
    </p:spTree>
    <p:extLst>
      <p:ext uri="{BB962C8B-B14F-4D97-AF65-F5344CB8AC3E}">
        <p14:creationId xmlns:p14="http://schemas.microsoft.com/office/powerpoint/2010/main" val="1916921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4996</TotalTime>
  <Words>1345</Words>
  <Application>Microsoft Office PowerPoint</Application>
  <PresentationFormat>Widescreen</PresentationFormat>
  <Paragraphs>308</Paragraphs>
  <Slides>21</Slides>
  <Notes>11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WY2026 Spring Flow Recommendation</vt:lpstr>
      <vt:lpstr>Table of Contents</vt:lpstr>
      <vt:lpstr>WY2026 Flow Regime</vt:lpstr>
      <vt:lpstr>Flow Planning Process</vt:lpstr>
      <vt:lpstr>Water Year Designation/Forecast</vt:lpstr>
      <vt:lpstr>February B120</vt:lpstr>
      <vt:lpstr>PowerPoint Presentation</vt:lpstr>
      <vt:lpstr>PowerPoint Presentation</vt:lpstr>
      <vt:lpstr>Hydrograph Scenarios</vt:lpstr>
      <vt:lpstr>Objectives for WY2026</vt:lpstr>
      <vt:lpstr>Developed Hydrographs</vt:lpstr>
      <vt:lpstr>Set A: Dry March-Dry April</vt:lpstr>
      <vt:lpstr>Set A: Dry March-Normal April</vt:lpstr>
      <vt:lpstr>Set B: Dry March-Dry April</vt:lpstr>
      <vt:lpstr>Set B: Dry March-Normal April</vt:lpstr>
      <vt:lpstr>DSS Results</vt:lpstr>
      <vt:lpstr>PowerPoint Presentation</vt:lpstr>
      <vt:lpstr>PowerPoint Presentation</vt:lpstr>
      <vt:lpstr>PowerPoint Presentation</vt:lpstr>
      <vt:lpstr>Flow Workgroup WY2026 Spring Flow Recommendation:</vt:lpstr>
      <vt:lpstr>Recap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WY2025 Flow Strategy Recommendation</dc:title>
  <dc:creator>Patrick Flynn</dc:creator>
  <cp:lastModifiedBy>Patrick Flynn</cp:lastModifiedBy>
  <cp:revision>78</cp:revision>
  <dcterms:created xsi:type="dcterms:W3CDTF">2024-09-11T15:28:20Z</dcterms:created>
  <dcterms:modified xsi:type="dcterms:W3CDTF">2026-03-17T18:45:34Z</dcterms:modified>
</cp:coreProperties>
</file>