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ppt/comments/modernComment_470_DAB5B6DD.xml" ContentType="application/vnd.ms-powerpoint.comments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8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9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0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1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2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3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4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3" r:id="rId4"/>
  </p:sldMasterIdLst>
  <p:notesMasterIdLst>
    <p:notesMasterId r:id="rId28"/>
  </p:notesMasterIdLst>
  <p:sldIdLst>
    <p:sldId id="1118" r:id="rId5"/>
    <p:sldId id="1139" r:id="rId6"/>
    <p:sldId id="1134" r:id="rId7"/>
    <p:sldId id="1135" r:id="rId8"/>
    <p:sldId id="1143" r:id="rId9"/>
    <p:sldId id="1150" r:id="rId10"/>
    <p:sldId id="1141" r:id="rId11"/>
    <p:sldId id="1174" r:id="rId12"/>
    <p:sldId id="1136" r:id="rId13"/>
    <p:sldId id="1137" r:id="rId14"/>
    <p:sldId id="1138" r:id="rId15"/>
    <p:sldId id="1163" r:id="rId16"/>
    <p:sldId id="1164" r:id="rId17"/>
    <p:sldId id="1159" r:id="rId18"/>
    <p:sldId id="1133" r:id="rId19"/>
    <p:sldId id="1128" r:id="rId20"/>
    <p:sldId id="1119" r:id="rId21"/>
    <p:sldId id="1175" r:id="rId22"/>
    <p:sldId id="1172" r:id="rId23"/>
    <p:sldId id="1169" r:id="rId24"/>
    <p:sldId id="1173" r:id="rId25"/>
    <p:sldId id="1166" r:id="rId26"/>
    <p:sldId id="1171" r:id="rId27"/>
  </p:sldIdLst>
  <p:sldSz cx="12192000" cy="6858000"/>
  <p:notesSz cx="6950075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9F41F56-8664-D0D7-26A7-0225EB68AF9C}" name="Mackenzie Allen" initials="MA" userId="S::mackenzie.allen@sl-serco.com::9e283172-d3f7-47d8-a809-f51dc3bad11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4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357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omments/modernComment_470_DAB5B6D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D45DEB6-5A67-48D6-9242-FC588054E264}" authorId="{19F41F56-8664-D0D7-26A7-0225EB68AF9C}" created="2025-01-29T01:04:43.756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3669341917" sldId="1136"/>
      <ac:graphicFrameMk id="9" creationId="{2F37A52D-9F3C-184C-6383-42C4C446195E}"/>
      <dc:dgmMk xmlns:dc="http://schemas.microsoft.com/office/drawing/2013/diagram/command"/>
      <dc:nodeMk xmlns:dc="http://schemas.microsoft.com/office/drawing/2013/diagram/command" id="{EE9112DE-0207-4C55-97EF-B6652AFF5814}"/>
      <ac:txMk cp="59" len="1">
        <ac:context len="61" hash="2659962814"/>
      </ac:txMk>
    </ac:txMkLst>
    <p188:pos x="2710694" y="5154777"/>
    <p188:txBody>
      <a:bodyPr/>
      <a:lstStyle/>
      <a:p>
        <a:r>
          <a:rPr lang="en-US"/>
          <a:t>July?</a:t>
        </a:r>
      </a:p>
    </p188:txBody>
  </p188:cm>
</p188:cmLst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12.svg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4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3B1F3B-97C5-45C3-A80B-17E09AFAE2DC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1AF16A9-1624-492D-A5AC-82AFB9DC203D}">
      <dgm:prSet custT="1"/>
      <dgm:spPr/>
      <dgm:t>
        <a:bodyPr/>
        <a:lstStyle/>
        <a:p>
          <a:r>
            <a:rPr lang="en-US" sz="3200"/>
            <a:t>Overview of Findings</a:t>
          </a:r>
        </a:p>
      </dgm:t>
    </dgm:pt>
    <dgm:pt modelId="{8789810A-4195-406C-81FC-6FEEEFFFF96D}" type="parTrans" cxnId="{8A6DBFC6-B73F-477A-A410-48F97D55D6CB}">
      <dgm:prSet/>
      <dgm:spPr/>
      <dgm:t>
        <a:bodyPr/>
        <a:lstStyle/>
        <a:p>
          <a:endParaRPr lang="en-US"/>
        </a:p>
      </dgm:t>
    </dgm:pt>
    <dgm:pt modelId="{4B5E8932-F6E5-415D-A7D7-7245369726DB}" type="sibTrans" cxnId="{8A6DBFC6-B73F-477A-A410-48F97D55D6CB}">
      <dgm:prSet/>
      <dgm:spPr/>
      <dgm:t>
        <a:bodyPr/>
        <a:lstStyle/>
        <a:p>
          <a:endParaRPr lang="en-US"/>
        </a:p>
      </dgm:t>
    </dgm:pt>
    <dgm:pt modelId="{5F62E546-37F1-479A-B4AA-944033D5A71E}">
      <dgm:prSet custT="1"/>
      <dgm:spPr/>
      <dgm:t>
        <a:bodyPr/>
        <a:lstStyle/>
        <a:p>
          <a:r>
            <a:rPr lang="en-US" sz="3200"/>
            <a:t>Findings</a:t>
          </a:r>
        </a:p>
      </dgm:t>
    </dgm:pt>
    <dgm:pt modelId="{B9F03DB6-C279-4CCD-AB93-968A95686D79}" type="parTrans" cxnId="{67A5A0AB-6669-46C9-B5FB-64C140B1BC3A}">
      <dgm:prSet/>
      <dgm:spPr/>
      <dgm:t>
        <a:bodyPr/>
        <a:lstStyle/>
        <a:p>
          <a:endParaRPr lang="en-US"/>
        </a:p>
      </dgm:t>
    </dgm:pt>
    <dgm:pt modelId="{C810A760-B97F-4E7B-90FD-4518A6569A51}" type="sibTrans" cxnId="{67A5A0AB-6669-46C9-B5FB-64C140B1BC3A}">
      <dgm:prSet/>
      <dgm:spPr/>
      <dgm:t>
        <a:bodyPr/>
        <a:lstStyle/>
        <a:p>
          <a:endParaRPr lang="en-US"/>
        </a:p>
      </dgm:t>
    </dgm:pt>
    <dgm:pt modelId="{A41B39B2-AD8C-4E5B-8A56-A908D290F5D4}">
      <dgm:prSet custT="1"/>
      <dgm:spPr/>
      <dgm:t>
        <a:bodyPr/>
        <a:lstStyle/>
        <a:p>
          <a:r>
            <a:rPr lang="en-US" sz="3200"/>
            <a:t>Key Observations</a:t>
          </a:r>
        </a:p>
      </dgm:t>
    </dgm:pt>
    <dgm:pt modelId="{16BF2933-C44E-4CC7-9916-7FA093C721CE}" type="parTrans" cxnId="{42333179-83C3-441F-B3C8-994521DB0CF0}">
      <dgm:prSet/>
      <dgm:spPr/>
      <dgm:t>
        <a:bodyPr/>
        <a:lstStyle/>
        <a:p>
          <a:endParaRPr lang="en-US"/>
        </a:p>
      </dgm:t>
    </dgm:pt>
    <dgm:pt modelId="{75E238BD-1871-4A0B-A39E-B1C831FF5089}" type="sibTrans" cxnId="{42333179-83C3-441F-B3C8-994521DB0CF0}">
      <dgm:prSet/>
      <dgm:spPr/>
      <dgm:t>
        <a:bodyPr/>
        <a:lstStyle/>
        <a:p>
          <a:endParaRPr lang="en-US"/>
        </a:p>
      </dgm:t>
    </dgm:pt>
    <dgm:pt modelId="{D8F25D26-8C60-48F0-A486-16A95DDBDB57}">
      <dgm:prSet custT="1"/>
      <dgm:spPr/>
      <dgm:t>
        <a:bodyPr/>
        <a:lstStyle/>
        <a:p>
          <a:r>
            <a:rPr lang="en-US" sz="3200"/>
            <a:t>Next Steps</a:t>
          </a:r>
        </a:p>
      </dgm:t>
    </dgm:pt>
    <dgm:pt modelId="{1C983FD1-94FA-4C71-B7FF-D56150C4092D}" type="parTrans" cxnId="{31673908-80C4-433B-B147-CABC0A94FFCD}">
      <dgm:prSet/>
      <dgm:spPr/>
      <dgm:t>
        <a:bodyPr/>
        <a:lstStyle/>
        <a:p>
          <a:endParaRPr lang="en-US"/>
        </a:p>
      </dgm:t>
    </dgm:pt>
    <dgm:pt modelId="{42AEB29A-B52F-4F31-B0F6-786F5179F244}" type="sibTrans" cxnId="{31673908-80C4-433B-B147-CABC0A94FFCD}">
      <dgm:prSet/>
      <dgm:spPr/>
      <dgm:t>
        <a:bodyPr/>
        <a:lstStyle/>
        <a:p>
          <a:endParaRPr lang="en-US"/>
        </a:p>
      </dgm:t>
    </dgm:pt>
    <dgm:pt modelId="{351317FD-9A3A-4052-889B-9B4D1B6C6873}">
      <dgm:prSet custT="1"/>
      <dgm:spPr/>
      <dgm:t>
        <a:bodyPr/>
        <a:lstStyle/>
        <a:p>
          <a:r>
            <a:rPr lang="en-US" sz="3200"/>
            <a:t>Scope</a:t>
          </a:r>
        </a:p>
      </dgm:t>
    </dgm:pt>
    <dgm:pt modelId="{9663A79F-581D-4A8D-89BF-6415ED1F0AB2}" type="parTrans" cxnId="{1EDEEB4B-6A71-42C3-A3DF-A050DE57F5F3}">
      <dgm:prSet/>
      <dgm:spPr/>
      <dgm:t>
        <a:bodyPr/>
        <a:lstStyle/>
        <a:p>
          <a:endParaRPr lang="en-US"/>
        </a:p>
      </dgm:t>
    </dgm:pt>
    <dgm:pt modelId="{E2CF956D-BC56-4A6D-A2A0-E0283D3664FD}" type="sibTrans" cxnId="{1EDEEB4B-6A71-42C3-A3DF-A050DE57F5F3}">
      <dgm:prSet/>
      <dgm:spPr/>
      <dgm:t>
        <a:bodyPr/>
        <a:lstStyle/>
        <a:p>
          <a:endParaRPr lang="en-US"/>
        </a:p>
      </dgm:t>
    </dgm:pt>
    <dgm:pt modelId="{3AF6C5B8-1A32-4233-AC4F-29FA8D019026}">
      <dgm:prSet custT="1"/>
      <dgm:spPr/>
      <dgm:t>
        <a:bodyPr/>
        <a:lstStyle/>
        <a:p>
          <a:r>
            <a:rPr lang="en-US" sz="3200"/>
            <a:t>Questions</a:t>
          </a:r>
        </a:p>
      </dgm:t>
    </dgm:pt>
    <dgm:pt modelId="{98BDF038-D27C-4E60-9D44-1E71A6675E73}" type="parTrans" cxnId="{3F4BBE45-1A10-4056-A23C-ECE1F5EEC4E2}">
      <dgm:prSet/>
      <dgm:spPr/>
      <dgm:t>
        <a:bodyPr/>
        <a:lstStyle/>
        <a:p>
          <a:endParaRPr lang="en-US"/>
        </a:p>
      </dgm:t>
    </dgm:pt>
    <dgm:pt modelId="{A2F8AC22-1B05-406B-A07F-57AB06762C5E}" type="sibTrans" cxnId="{3F4BBE45-1A10-4056-A23C-ECE1F5EEC4E2}">
      <dgm:prSet/>
      <dgm:spPr/>
      <dgm:t>
        <a:bodyPr/>
        <a:lstStyle/>
        <a:p>
          <a:endParaRPr lang="en-US"/>
        </a:p>
      </dgm:t>
    </dgm:pt>
    <dgm:pt modelId="{40C5EC88-230C-4244-B837-A6F6291BECC0}">
      <dgm:prSet custT="1"/>
      <dgm:spPr/>
      <dgm:t>
        <a:bodyPr/>
        <a:lstStyle/>
        <a:p>
          <a:r>
            <a:rPr lang="en-US" sz="2400"/>
            <a:t>Context</a:t>
          </a:r>
        </a:p>
      </dgm:t>
    </dgm:pt>
    <dgm:pt modelId="{3C085FCB-E28F-4290-822A-4B2E4503E50D}" type="parTrans" cxnId="{141CAE38-EB9C-49EE-887B-5986E312CCEA}">
      <dgm:prSet/>
      <dgm:spPr/>
      <dgm:t>
        <a:bodyPr/>
        <a:lstStyle/>
        <a:p>
          <a:endParaRPr lang="en-US"/>
        </a:p>
      </dgm:t>
    </dgm:pt>
    <dgm:pt modelId="{4D0C27A6-A394-47A8-A243-C4AB4F9A000C}" type="sibTrans" cxnId="{141CAE38-EB9C-49EE-887B-5986E312CCEA}">
      <dgm:prSet/>
      <dgm:spPr/>
      <dgm:t>
        <a:bodyPr/>
        <a:lstStyle/>
        <a:p>
          <a:endParaRPr lang="en-US"/>
        </a:p>
      </dgm:t>
    </dgm:pt>
    <dgm:pt modelId="{BCC3E4BC-451B-4106-AA80-691C9D9D6BB2}">
      <dgm:prSet custT="1"/>
      <dgm:spPr/>
      <dgm:t>
        <a:bodyPr/>
        <a:lstStyle/>
        <a:p>
          <a:r>
            <a:rPr lang="en-US" sz="2400"/>
            <a:t>Approach</a:t>
          </a:r>
        </a:p>
      </dgm:t>
    </dgm:pt>
    <dgm:pt modelId="{46760C9B-9990-4DA3-92A5-A7B91D0458F5}" type="parTrans" cxnId="{FB8789B5-52FD-4B9D-AE93-0F9B26F94F0F}">
      <dgm:prSet/>
      <dgm:spPr/>
      <dgm:t>
        <a:bodyPr/>
        <a:lstStyle/>
        <a:p>
          <a:endParaRPr lang="en-US"/>
        </a:p>
      </dgm:t>
    </dgm:pt>
    <dgm:pt modelId="{53AC7DCC-6E61-4E6B-98CF-BB0174919594}" type="sibTrans" cxnId="{FB8789B5-52FD-4B9D-AE93-0F9B26F94F0F}">
      <dgm:prSet/>
      <dgm:spPr/>
      <dgm:t>
        <a:bodyPr/>
        <a:lstStyle/>
        <a:p>
          <a:endParaRPr lang="en-US"/>
        </a:p>
      </dgm:t>
    </dgm:pt>
    <dgm:pt modelId="{8DF1AD9C-5F09-410C-BCCB-4FB18B1878B0}" type="pres">
      <dgm:prSet presAssocID="{FA3B1F3B-97C5-45C3-A80B-17E09AFAE2DC}" presName="vert0" presStyleCnt="0">
        <dgm:presLayoutVars>
          <dgm:dir/>
          <dgm:animOne val="branch"/>
          <dgm:animLvl val="lvl"/>
        </dgm:presLayoutVars>
      </dgm:prSet>
      <dgm:spPr/>
    </dgm:pt>
    <dgm:pt modelId="{D26157AB-25B8-42D2-A7CF-9CD946926282}" type="pres">
      <dgm:prSet presAssocID="{01AF16A9-1624-492D-A5AC-82AFB9DC203D}" presName="thickLine" presStyleLbl="alignNode1" presStyleIdx="0" presStyleCnt="6"/>
      <dgm:spPr/>
    </dgm:pt>
    <dgm:pt modelId="{BE5E71AE-4C41-4F81-B3D1-5D67F599C1A8}" type="pres">
      <dgm:prSet presAssocID="{01AF16A9-1624-492D-A5AC-82AFB9DC203D}" presName="horz1" presStyleCnt="0"/>
      <dgm:spPr/>
    </dgm:pt>
    <dgm:pt modelId="{F192EDAD-524E-4626-B6C0-AE2B49CBB756}" type="pres">
      <dgm:prSet presAssocID="{01AF16A9-1624-492D-A5AC-82AFB9DC203D}" presName="tx1" presStyleLbl="revTx" presStyleIdx="0" presStyleCnt="8" custScaleX="345820"/>
      <dgm:spPr/>
    </dgm:pt>
    <dgm:pt modelId="{7403FCA2-F804-4FC0-9DD0-EF6A0DE95DC1}" type="pres">
      <dgm:prSet presAssocID="{01AF16A9-1624-492D-A5AC-82AFB9DC203D}" presName="vert1" presStyleCnt="0"/>
      <dgm:spPr/>
    </dgm:pt>
    <dgm:pt modelId="{CF2F4424-FF00-4A65-A0EA-43996984B5EF}" type="pres">
      <dgm:prSet presAssocID="{351317FD-9A3A-4052-889B-9B4D1B6C6873}" presName="thickLine" presStyleLbl="alignNode1" presStyleIdx="1" presStyleCnt="6"/>
      <dgm:spPr/>
    </dgm:pt>
    <dgm:pt modelId="{FAFD666E-D793-407E-B86B-D16ED74FA55A}" type="pres">
      <dgm:prSet presAssocID="{351317FD-9A3A-4052-889B-9B4D1B6C6873}" presName="horz1" presStyleCnt="0"/>
      <dgm:spPr/>
    </dgm:pt>
    <dgm:pt modelId="{AAFC6241-5FDD-4B28-8665-0E3352CF3D54}" type="pres">
      <dgm:prSet presAssocID="{351317FD-9A3A-4052-889B-9B4D1B6C6873}" presName="tx1" presStyleLbl="revTx" presStyleIdx="1" presStyleCnt="8"/>
      <dgm:spPr/>
    </dgm:pt>
    <dgm:pt modelId="{8BD24AEB-A4F1-4F95-B928-CD16C6690FC6}" type="pres">
      <dgm:prSet presAssocID="{351317FD-9A3A-4052-889B-9B4D1B6C6873}" presName="vert1" presStyleCnt="0"/>
      <dgm:spPr/>
    </dgm:pt>
    <dgm:pt modelId="{96172AD8-5A08-44AC-9584-8920A914BF47}" type="pres">
      <dgm:prSet presAssocID="{5F62E546-37F1-479A-B4AA-944033D5A71E}" presName="thickLine" presStyleLbl="alignNode1" presStyleIdx="2" presStyleCnt="6"/>
      <dgm:spPr/>
    </dgm:pt>
    <dgm:pt modelId="{A899D6C0-CC78-48D4-8CBA-4FFFA8B940AB}" type="pres">
      <dgm:prSet presAssocID="{5F62E546-37F1-479A-B4AA-944033D5A71E}" presName="horz1" presStyleCnt="0"/>
      <dgm:spPr/>
    </dgm:pt>
    <dgm:pt modelId="{810F1A96-3C04-49C7-956C-CD6B5CDB06C1}" type="pres">
      <dgm:prSet presAssocID="{5F62E546-37F1-479A-B4AA-944033D5A71E}" presName="tx1" presStyleLbl="revTx" presStyleIdx="2" presStyleCnt="8" custScaleX="273852"/>
      <dgm:spPr/>
    </dgm:pt>
    <dgm:pt modelId="{9FE590B1-11CC-40D6-BD9F-DA9AED0072AC}" type="pres">
      <dgm:prSet presAssocID="{5F62E546-37F1-479A-B4AA-944033D5A71E}" presName="vert1" presStyleCnt="0"/>
      <dgm:spPr/>
    </dgm:pt>
    <dgm:pt modelId="{7887F5C3-CEF0-4FA1-815A-B23442110ACD}" type="pres">
      <dgm:prSet presAssocID="{40C5EC88-230C-4244-B837-A6F6291BECC0}" presName="vertSpace2a" presStyleCnt="0"/>
      <dgm:spPr/>
    </dgm:pt>
    <dgm:pt modelId="{D2E6FBBD-D9CE-4A30-A42B-511B958D3D8C}" type="pres">
      <dgm:prSet presAssocID="{40C5EC88-230C-4244-B837-A6F6291BECC0}" presName="horz2" presStyleCnt="0"/>
      <dgm:spPr/>
    </dgm:pt>
    <dgm:pt modelId="{7E2A2427-9E9F-4737-BCC4-D656232009FC}" type="pres">
      <dgm:prSet presAssocID="{40C5EC88-230C-4244-B837-A6F6291BECC0}" presName="horzSpace2" presStyleCnt="0"/>
      <dgm:spPr/>
    </dgm:pt>
    <dgm:pt modelId="{57F55F32-1422-45C7-8F49-DB7A2A2BB3CB}" type="pres">
      <dgm:prSet presAssocID="{40C5EC88-230C-4244-B837-A6F6291BECC0}" presName="tx2" presStyleLbl="revTx" presStyleIdx="3" presStyleCnt="8"/>
      <dgm:spPr/>
    </dgm:pt>
    <dgm:pt modelId="{DA65E761-D363-4454-9667-BA3DDD376656}" type="pres">
      <dgm:prSet presAssocID="{40C5EC88-230C-4244-B837-A6F6291BECC0}" presName="vert2" presStyleCnt="0"/>
      <dgm:spPr/>
    </dgm:pt>
    <dgm:pt modelId="{037474E3-99F3-40AA-8059-5CEF12F825D2}" type="pres">
      <dgm:prSet presAssocID="{40C5EC88-230C-4244-B837-A6F6291BECC0}" presName="thinLine2b" presStyleLbl="callout" presStyleIdx="0" presStyleCnt="2"/>
      <dgm:spPr/>
    </dgm:pt>
    <dgm:pt modelId="{E087190D-4C3B-415E-946C-E69E23A10190}" type="pres">
      <dgm:prSet presAssocID="{40C5EC88-230C-4244-B837-A6F6291BECC0}" presName="vertSpace2b" presStyleCnt="0"/>
      <dgm:spPr/>
    </dgm:pt>
    <dgm:pt modelId="{4DC5136D-5F45-472A-B10E-0AE59FB898B4}" type="pres">
      <dgm:prSet presAssocID="{BCC3E4BC-451B-4106-AA80-691C9D9D6BB2}" presName="horz2" presStyleCnt="0"/>
      <dgm:spPr/>
    </dgm:pt>
    <dgm:pt modelId="{3CE70DB9-CC5E-42CC-91C3-7F910AB6FF5E}" type="pres">
      <dgm:prSet presAssocID="{BCC3E4BC-451B-4106-AA80-691C9D9D6BB2}" presName="horzSpace2" presStyleCnt="0"/>
      <dgm:spPr/>
    </dgm:pt>
    <dgm:pt modelId="{74F141F9-788A-4229-8B5A-CF5341E0ADD5}" type="pres">
      <dgm:prSet presAssocID="{BCC3E4BC-451B-4106-AA80-691C9D9D6BB2}" presName="tx2" presStyleLbl="revTx" presStyleIdx="4" presStyleCnt="8"/>
      <dgm:spPr/>
    </dgm:pt>
    <dgm:pt modelId="{F19F5B87-5504-40B2-8AF2-D4719A30E90F}" type="pres">
      <dgm:prSet presAssocID="{BCC3E4BC-451B-4106-AA80-691C9D9D6BB2}" presName="vert2" presStyleCnt="0"/>
      <dgm:spPr/>
    </dgm:pt>
    <dgm:pt modelId="{FAA2382D-C3B8-4A81-8761-CDB37C755E01}" type="pres">
      <dgm:prSet presAssocID="{BCC3E4BC-451B-4106-AA80-691C9D9D6BB2}" presName="thinLine2b" presStyleLbl="callout" presStyleIdx="1" presStyleCnt="2"/>
      <dgm:spPr/>
    </dgm:pt>
    <dgm:pt modelId="{46483317-DC33-45AB-8CEA-30EA70496869}" type="pres">
      <dgm:prSet presAssocID="{BCC3E4BC-451B-4106-AA80-691C9D9D6BB2}" presName="vertSpace2b" presStyleCnt="0"/>
      <dgm:spPr/>
    </dgm:pt>
    <dgm:pt modelId="{4087DB7E-BAD8-40F3-8452-E6F4C99F10AA}" type="pres">
      <dgm:prSet presAssocID="{A41B39B2-AD8C-4E5B-8A56-A908D290F5D4}" presName="thickLine" presStyleLbl="alignNode1" presStyleIdx="3" presStyleCnt="6"/>
      <dgm:spPr/>
    </dgm:pt>
    <dgm:pt modelId="{A682909F-4751-4994-9F2D-FAC7BCFF7691}" type="pres">
      <dgm:prSet presAssocID="{A41B39B2-AD8C-4E5B-8A56-A908D290F5D4}" presName="horz1" presStyleCnt="0"/>
      <dgm:spPr/>
    </dgm:pt>
    <dgm:pt modelId="{954CACD9-1D72-4086-BEF0-580F5E14ADCF}" type="pres">
      <dgm:prSet presAssocID="{A41B39B2-AD8C-4E5B-8A56-A908D290F5D4}" presName="tx1" presStyleLbl="revTx" presStyleIdx="5" presStyleCnt="8" custScaleX="280144"/>
      <dgm:spPr/>
    </dgm:pt>
    <dgm:pt modelId="{9A7A662D-0874-4328-8708-80C0B0110592}" type="pres">
      <dgm:prSet presAssocID="{A41B39B2-AD8C-4E5B-8A56-A908D290F5D4}" presName="vert1" presStyleCnt="0"/>
      <dgm:spPr/>
    </dgm:pt>
    <dgm:pt modelId="{A26163D0-B70B-427E-940C-D5BB3B4E469C}" type="pres">
      <dgm:prSet presAssocID="{D8F25D26-8C60-48F0-A486-16A95DDBDB57}" presName="thickLine" presStyleLbl="alignNode1" presStyleIdx="4" presStyleCnt="6"/>
      <dgm:spPr/>
    </dgm:pt>
    <dgm:pt modelId="{C26D4ADF-DD7F-4E89-9668-039F1045F36F}" type="pres">
      <dgm:prSet presAssocID="{D8F25D26-8C60-48F0-A486-16A95DDBDB57}" presName="horz1" presStyleCnt="0"/>
      <dgm:spPr/>
    </dgm:pt>
    <dgm:pt modelId="{F47B44D9-EB8A-49DA-874F-A0A42A8591B5}" type="pres">
      <dgm:prSet presAssocID="{D8F25D26-8C60-48F0-A486-16A95DDBDB57}" presName="tx1" presStyleLbl="revTx" presStyleIdx="6" presStyleCnt="8" custScaleX="169365"/>
      <dgm:spPr/>
    </dgm:pt>
    <dgm:pt modelId="{800A18A9-09F6-4EBE-8C74-64256C9BE86C}" type="pres">
      <dgm:prSet presAssocID="{D8F25D26-8C60-48F0-A486-16A95DDBDB57}" presName="vert1" presStyleCnt="0"/>
      <dgm:spPr/>
    </dgm:pt>
    <dgm:pt modelId="{47F02531-42F9-4236-8A36-53489B3B92BD}" type="pres">
      <dgm:prSet presAssocID="{3AF6C5B8-1A32-4233-AC4F-29FA8D019026}" presName="thickLine" presStyleLbl="alignNode1" presStyleIdx="5" presStyleCnt="6"/>
      <dgm:spPr/>
    </dgm:pt>
    <dgm:pt modelId="{4577CC41-298C-44C7-AE47-9A103D9CB998}" type="pres">
      <dgm:prSet presAssocID="{3AF6C5B8-1A32-4233-AC4F-29FA8D019026}" presName="horz1" presStyleCnt="0"/>
      <dgm:spPr/>
    </dgm:pt>
    <dgm:pt modelId="{C095C3A0-2F2B-47C9-B166-DE174BEAF42E}" type="pres">
      <dgm:prSet presAssocID="{3AF6C5B8-1A32-4233-AC4F-29FA8D019026}" presName="tx1" presStyleLbl="revTx" presStyleIdx="7" presStyleCnt="8" custScaleX="208929"/>
      <dgm:spPr/>
    </dgm:pt>
    <dgm:pt modelId="{1DD26E5C-8163-42F0-B257-5C7307382B9D}" type="pres">
      <dgm:prSet presAssocID="{3AF6C5B8-1A32-4233-AC4F-29FA8D019026}" presName="vert1" presStyleCnt="0"/>
      <dgm:spPr/>
    </dgm:pt>
  </dgm:ptLst>
  <dgm:cxnLst>
    <dgm:cxn modelId="{163F6F04-E580-4B9F-BD26-7B40F3E06985}" type="presOf" srcId="{A41B39B2-AD8C-4E5B-8A56-A908D290F5D4}" destId="{954CACD9-1D72-4086-BEF0-580F5E14ADCF}" srcOrd="0" destOrd="0" presId="urn:microsoft.com/office/officeart/2008/layout/LinedList"/>
    <dgm:cxn modelId="{BF30D904-664E-4FC3-A301-77A5FEBB3D59}" type="presOf" srcId="{3AF6C5B8-1A32-4233-AC4F-29FA8D019026}" destId="{C095C3A0-2F2B-47C9-B166-DE174BEAF42E}" srcOrd="0" destOrd="0" presId="urn:microsoft.com/office/officeart/2008/layout/LinedList"/>
    <dgm:cxn modelId="{31673908-80C4-433B-B147-CABC0A94FFCD}" srcId="{FA3B1F3B-97C5-45C3-A80B-17E09AFAE2DC}" destId="{D8F25D26-8C60-48F0-A486-16A95DDBDB57}" srcOrd="4" destOrd="0" parTransId="{1C983FD1-94FA-4C71-B7FF-D56150C4092D}" sibTransId="{42AEB29A-B52F-4F31-B0F6-786F5179F244}"/>
    <dgm:cxn modelId="{141CAE38-EB9C-49EE-887B-5986E312CCEA}" srcId="{5F62E546-37F1-479A-B4AA-944033D5A71E}" destId="{40C5EC88-230C-4244-B837-A6F6291BECC0}" srcOrd="0" destOrd="0" parTransId="{3C085FCB-E28F-4290-822A-4B2E4503E50D}" sibTransId="{4D0C27A6-A394-47A8-A243-C4AB4F9A000C}"/>
    <dgm:cxn modelId="{5501333A-377E-43CE-B8B9-E8EA9304584E}" type="presOf" srcId="{40C5EC88-230C-4244-B837-A6F6291BECC0}" destId="{57F55F32-1422-45C7-8F49-DB7A2A2BB3CB}" srcOrd="0" destOrd="0" presId="urn:microsoft.com/office/officeart/2008/layout/LinedList"/>
    <dgm:cxn modelId="{10B03F5C-1AFD-4B9D-AD23-8D21B6CA552F}" type="presOf" srcId="{01AF16A9-1624-492D-A5AC-82AFB9DC203D}" destId="{F192EDAD-524E-4626-B6C0-AE2B49CBB756}" srcOrd="0" destOrd="0" presId="urn:microsoft.com/office/officeart/2008/layout/LinedList"/>
    <dgm:cxn modelId="{A81E0341-98A6-4361-B5E5-FAD85FD45355}" type="presOf" srcId="{351317FD-9A3A-4052-889B-9B4D1B6C6873}" destId="{AAFC6241-5FDD-4B28-8665-0E3352CF3D54}" srcOrd="0" destOrd="0" presId="urn:microsoft.com/office/officeart/2008/layout/LinedList"/>
    <dgm:cxn modelId="{3F4BBE45-1A10-4056-A23C-ECE1F5EEC4E2}" srcId="{FA3B1F3B-97C5-45C3-A80B-17E09AFAE2DC}" destId="{3AF6C5B8-1A32-4233-AC4F-29FA8D019026}" srcOrd="5" destOrd="0" parTransId="{98BDF038-D27C-4E60-9D44-1E71A6675E73}" sibTransId="{A2F8AC22-1B05-406B-A07F-57AB06762C5E}"/>
    <dgm:cxn modelId="{1EDEEB4B-6A71-42C3-A3DF-A050DE57F5F3}" srcId="{FA3B1F3B-97C5-45C3-A80B-17E09AFAE2DC}" destId="{351317FD-9A3A-4052-889B-9B4D1B6C6873}" srcOrd="1" destOrd="0" parTransId="{9663A79F-581D-4A8D-89BF-6415ED1F0AB2}" sibTransId="{E2CF956D-BC56-4A6D-A2A0-E0283D3664FD}"/>
    <dgm:cxn modelId="{42333179-83C3-441F-B3C8-994521DB0CF0}" srcId="{FA3B1F3B-97C5-45C3-A80B-17E09AFAE2DC}" destId="{A41B39B2-AD8C-4E5B-8A56-A908D290F5D4}" srcOrd="3" destOrd="0" parTransId="{16BF2933-C44E-4CC7-9916-7FA093C721CE}" sibTransId="{75E238BD-1871-4A0B-A39E-B1C831FF5089}"/>
    <dgm:cxn modelId="{5D277C93-B179-44C7-A086-D5BD6606F4FD}" type="presOf" srcId="{D8F25D26-8C60-48F0-A486-16A95DDBDB57}" destId="{F47B44D9-EB8A-49DA-874F-A0A42A8591B5}" srcOrd="0" destOrd="0" presId="urn:microsoft.com/office/officeart/2008/layout/LinedList"/>
    <dgm:cxn modelId="{67A5A0AB-6669-46C9-B5FB-64C140B1BC3A}" srcId="{FA3B1F3B-97C5-45C3-A80B-17E09AFAE2DC}" destId="{5F62E546-37F1-479A-B4AA-944033D5A71E}" srcOrd="2" destOrd="0" parTransId="{B9F03DB6-C279-4CCD-AB93-968A95686D79}" sibTransId="{C810A760-B97F-4E7B-90FD-4518A6569A51}"/>
    <dgm:cxn modelId="{FB8789B5-52FD-4B9D-AE93-0F9B26F94F0F}" srcId="{5F62E546-37F1-479A-B4AA-944033D5A71E}" destId="{BCC3E4BC-451B-4106-AA80-691C9D9D6BB2}" srcOrd="1" destOrd="0" parTransId="{46760C9B-9990-4DA3-92A5-A7B91D0458F5}" sibTransId="{53AC7DCC-6E61-4E6B-98CF-BB0174919594}"/>
    <dgm:cxn modelId="{8A6DBFC6-B73F-477A-A410-48F97D55D6CB}" srcId="{FA3B1F3B-97C5-45C3-A80B-17E09AFAE2DC}" destId="{01AF16A9-1624-492D-A5AC-82AFB9DC203D}" srcOrd="0" destOrd="0" parTransId="{8789810A-4195-406C-81FC-6FEEEFFFF96D}" sibTransId="{4B5E8932-F6E5-415D-A7D7-7245369726DB}"/>
    <dgm:cxn modelId="{FA126ECF-BB28-4A29-9DB6-1ADB0FED15EF}" type="presOf" srcId="{5F62E546-37F1-479A-B4AA-944033D5A71E}" destId="{810F1A96-3C04-49C7-956C-CD6B5CDB06C1}" srcOrd="0" destOrd="0" presId="urn:microsoft.com/office/officeart/2008/layout/LinedList"/>
    <dgm:cxn modelId="{158CC0E1-F0DF-4B62-8C90-B454A808F8CB}" type="presOf" srcId="{BCC3E4BC-451B-4106-AA80-691C9D9D6BB2}" destId="{74F141F9-788A-4229-8B5A-CF5341E0ADD5}" srcOrd="0" destOrd="0" presId="urn:microsoft.com/office/officeart/2008/layout/LinedList"/>
    <dgm:cxn modelId="{958AA6F5-55F4-4706-85E3-4AA5F6288C0A}" type="presOf" srcId="{FA3B1F3B-97C5-45C3-A80B-17E09AFAE2DC}" destId="{8DF1AD9C-5F09-410C-BCCB-4FB18B1878B0}" srcOrd="0" destOrd="0" presId="urn:microsoft.com/office/officeart/2008/layout/LinedList"/>
    <dgm:cxn modelId="{03016974-15A4-4DAB-85BE-8B6B7DB0D8C0}" type="presParOf" srcId="{8DF1AD9C-5F09-410C-BCCB-4FB18B1878B0}" destId="{D26157AB-25B8-42D2-A7CF-9CD946926282}" srcOrd="0" destOrd="0" presId="urn:microsoft.com/office/officeart/2008/layout/LinedList"/>
    <dgm:cxn modelId="{796C8260-71DB-4D3C-9CF3-477FBA5C6B60}" type="presParOf" srcId="{8DF1AD9C-5F09-410C-BCCB-4FB18B1878B0}" destId="{BE5E71AE-4C41-4F81-B3D1-5D67F599C1A8}" srcOrd="1" destOrd="0" presId="urn:microsoft.com/office/officeart/2008/layout/LinedList"/>
    <dgm:cxn modelId="{9C4DBC9D-2AA3-4934-B0D5-6E23A0C16810}" type="presParOf" srcId="{BE5E71AE-4C41-4F81-B3D1-5D67F599C1A8}" destId="{F192EDAD-524E-4626-B6C0-AE2B49CBB756}" srcOrd="0" destOrd="0" presId="urn:microsoft.com/office/officeart/2008/layout/LinedList"/>
    <dgm:cxn modelId="{B826F868-A71F-447D-8DE0-FA814071030C}" type="presParOf" srcId="{BE5E71AE-4C41-4F81-B3D1-5D67F599C1A8}" destId="{7403FCA2-F804-4FC0-9DD0-EF6A0DE95DC1}" srcOrd="1" destOrd="0" presId="urn:microsoft.com/office/officeart/2008/layout/LinedList"/>
    <dgm:cxn modelId="{AF286700-8569-4664-A105-5C24BD05C87B}" type="presParOf" srcId="{8DF1AD9C-5F09-410C-BCCB-4FB18B1878B0}" destId="{CF2F4424-FF00-4A65-A0EA-43996984B5EF}" srcOrd="2" destOrd="0" presId="urn:microsoft.com/office/officeart/2008/layout/LinedList"/>
    <dgm:cxn modelId="{9299EC0F-122F-4FA9-9AAA-8CB6AB06D364}" type="presParOf" srcId="{8DF1AD9C-5F09-410C-BCCB-4FB18B1878B0}" destId="{FAFD666E-D793-407E-B86B-D16ED74FA55A}" srcOrd="3" destOrd="0" presId="urn:microsoft.com/office/officeart/2008/layout/LinedList"/>
    <dgm:cxn modelId="{BACA92F4-2295-47B5-95CA-04D713B7481F}" type="presParOf" srcId="{FAFD666E-D793-407E-B86B-D16ED74FA55A}" destId="{AAFC6241-5FDD-4B28-8665-0E3352CF3D54}" srcOrd="0" destOrd="0" presId="urn:microsoft.com/office/officeart/2008/layout/LinedList"/>
    <dgm:cxn modelId="{59E03327-6AD6-43F1-B774-6310DBFE38E9}" type="presParOf" srcId="{FAFD666E-D793-407E-B86B-D16ED74FA55A}" destId="{8BD24AEB-A4F1-4F95-B928-CD16C6690FC6}" srcOrd="1" destOrd="0" presId="urn:microsoft.com/office/officeart/2008/layout/LinedList"/>
    <dgm:cxn modelId="{3921F6C4-B49D-4CDB-9C14-31943259C20D}" type="presParOf" srcId="{8DF1AD9C-5F09-410C-BCCB-4FB18B1878B0}" destId="{96172AD8-5A08-44AC-9584-8920A914BF47}" srcOrd="4" destOrd="0" presId="urn:microsoft.com/office/officeart/2008/layout/LinedList"/>
    <dgm:cxn modelId="{5614A76C-225B-4F2F-8B0D-EF692297BB0F}" type="presParOf" srcId="{8DF1AD9C-5F09-410C-BCCB-4FB18B1878B0}" destId="{A899D6C0-CC78-48D4-8CBA-4FFFA8B940AB}" srcOrd="5" destOrd="0" presId="urn:microsoft.com/office/officeart/2008/layout/LinedList"/>
    <dgm:cxn modelId="{4830819D-A20B-48EF-B59E-38FD52D07FDE}" type="presParOf" srcId="{A899D6C0-CC78-48D4-8CBA-4FFFA8B940AB}" destId="{810F1A96-3C04-49C7-956C-CD6B5CDB06C1}" srcOrd="0" destOrd="0" presId="urn:microsoft.com/office/officeart/2008/layout/LinedList"/>
    <dgm:cxn modelId="{44F078A0-CDAC-4ACD-B0DD-56872A7AEDC1}" type="presParOf" srcId="{A899D6C0-CC78-48D4-8CBA-4FFFA8B940AB}" destId="{9FE590B1-11CC-40D6-BD9F-DA9AED0072AC}" srcOrd="1" destOrd="0" presId="urn:microsoft.com/office/officeart/2008/layout/LinedList"/>
    <dgm:cxn modelId="{D194C6F5-54DE-48D3-9686-F84A324CEEB9}" type="presParOf" srcId="{9FE590B1-11CC-40D6-BD9F-DA9AED0072AC}" destId="{7887F5C3-CEF0-4FA1-815A-B23442110ACD}" srcOrd="0" destOrd="0" presId="urn:microsoft.com/office/officeart/2008/layout/LinedList"/>
    <dgm:cxn modelId="{8CB1AAC2-5110-4C0B-B881-D6C456CA0AEC}" type="presParOf" srcId="{9FE590B1-11CC-40D6-BD9F-DA9AED0072AC}" destId="{D2E6FBBD-D9CE-4A30-A42B-511B958D3D8C}" srcOrd="1" destOrd="0" presId="urn:microsoft.com/office/officeart/2008/layout/LinedList"/>
    <dgm:cxn modelId="{8C2A6F83-B4A5-4E34-85D9-6949D72F2A5C}" type="presParOf" srcId="{D2E6FBBD-D9CE-4A30-A42B-511B958D3D8C}" destId="{7E2A2427-9E9F-4737-BCC4-D656232009FC}" srcOrd="0" destOrd="0" presId="urn:microsoft.com/office/officeart/2008/layout/LinedList"/>
    <dgm:cxn modelId="{50CBADBF-B89B-4433-8C8F-918A3DE8359A}" type="presParOf" srcId="{D2E6FBBD-D9CE-4A30-A42B-511B958D3D8C}" destId="{57F55F32-1422-45C7-8F49-DB7A2A2BB3CB}" srcOrd="1" destOrd="0" presId="urn:microsoft.com/office/officeart/2008/layout/LinedList"/>
    <dgm:cxn modelId="{5EC2662E-7D51-4E5F-B2E9-280C5D330B2B}" type="presParOf" srcId="{D2E6FBBD-D9CE-4A30-A42B-511B958D3D8C}" destId="{DA65E761-D363-4454-9667-BA3DDD376656}" srcOrd="2" destOrd="0" presId="urn:microsoft.com/office/officeart/2008/layout/LinedList"/>
    <dgm:cxn modelId="{65E0BF6B-6614-4E50-A0FA-4B55AE766E1B}" type="presParOf" srcId="{9FE590B1-11CC-40D6-BD9F-DA9AED0072AC}" destId="{037474E3-99F3-40AA-8059-5CEF12F825D2}" srcOrd="2" destOrd="0" presId="urn:microsoft.com/office/officeart/2008/layout/LinedList"/>
    <dgm:cxn modelId="{09E44952-CC3C-4F7B-B226-1F45252A577B}" type="presParOf" srcId="{9FE590B1-11CC-40D6-BD9F-DA9AED0072AC}" destId="{E087190D-4C3B-415E-946C-E69E23A10190}" srcOrd="3" destOrd="0" presId="urn:microsoft.com/office/officeart/2008/layout/LinedList"/>
    <dgm:cxn modelId="{6F8FD665-BE52-44F3-9072-99C300EBF3F2}" type="presParOf" srcId="{9FE590B1-11CC-40D6-BD9F-DA9AED0072AC}" destId="{4DC5136D-5F45-472A-B10E-0AE59FB898B4}" srcOrd="4" destOrd="0" presId="urn:microsoft.com/office/officeart/2008/layout/LinedList"/>
    <dgm:cxn modelId="{83127443-D690-486C-81D1-44FE9EB72E6E}" type="presParOf" srcId="{4DC5136D-5F45-472A-B10E-0AE59FB898B4}" destId="{3CE70DB9-CC5E-42CC-91C3-7F910AB6FF5E}" srcOrd="0" destOrd="0" presId="urn:microsoft.com/office/officeart/2008/layout/LinedList"/>
    <dgm:cxn modelId="{F6F67177-1F44-44A7-AEEC-C47805D78F7D}" type="presParOf" srcId="{4DC5136D-5F45-472A-B10E-0AE59FB898B4}" destId="{74F141F9-788A-4229-8B5A-CF5341E0ADD5}" srcOrd="1" destOrd="0" presId="urn:microsoft.com/office/officeart/2008/layout/LinedList"/>
    <dgm:cxn modelId="{621B9BD1-3067-44C4-A5CA-0EDF40442A6D}" type="presParOf" srcId="{4DC5136D-5F45-472A-B10E-0AE59FB898B4}" destId="{F19F5B87-5504-40B2-8AF2-D4719A30E90F}" srcOrd="2" destOrd="0" presId="urn:microsoft.com/office/officeart/2008/layout/LinedList"/>
    <dgm:cxn modelId="{EE2BDBAC-1F88-4D21-8EE4-9259B24D1773}" type="presParOf" srcId="{9FE590B1-11CC-40D6-BD9F-DA9AED0072AC}" destId="{FAA2382D-C3B8-4A81-8761-CDB37C755E01}" srcOrd="5" destOrd="0" presId="urn:microsoft.com/office/officeart/2008/layout/LinedList"/>
    <dgm:cxn modelId="{639DA05D-D684-47F6-8EFE-2EE1112AE365}" type="presParOf" srcId="{9FE590B1-11CC-40D6-BD9F-DA9AED0072AC}" destId="{46483317-DC33-45AB-8CEA-30EA70496869}" srcOrd="6" destOrd="0" presId="urn:microsoft.com/office/officeart/2008/layout/LinedList"/>
    <dgm:cxn modelId="{2AC66C7F-C240-4072-906E-486A6DD5CCED}" type="presParOf" srcId="{8DF1AD9C-5F09-410C-BCCB-4FB18B1878B0}" destId="{4087DB7E-BAD8-40F3-8452-E6F4C99F10AA}" srcOrd="6" destOrd="0" presId="urn:microsoft.com/office/officeart/2008/layout/LinedList"/>
    <dgm:cxn modelId="{66DA6AEC-D28C-467A-AA8D-D7E9D8865394}" type="presParOf" srcId="{8DF1AD9C-5F09-410C-BCCB-4FB18B1878B0}" destId="{A682909F-4751-4994-9F2D-FAC7BCFF7691}" srcOrd="7" destOrd="0" presId="urn:microsoft.com/office/officeart/2008/layout/LinedList"/>
    <dgm:cxn modelId="{34BA0E76-2BB0-4D05-AC2D-3FC9777616BE}" type="presParOf" srcId="{A682909F-4751-4994-9F2D-FAC7BCFF7691}" destId="{954CACD9-1D72-4086-BEF0-580F5E14ADCF}" srcOrd="0" destOrd="0" presId="urn:microsoft.com/office/officeart/2008/layout/LinedList"/>
    <dgm:cxn modelId="{8BD32981-8323-4EBC-9E40-7C08C9B9D6FD}" type="presParOf" srcId="{A682909F-4751-4994-9F2D-FAC7BCFF7691}" destId="{9A7A662D-0874-4328-8708-80C0B0110592}" srcOrd="1" destOrd="0" presId="urn:microsoft.com/office/officeart/2008/layout/LinedList"/>
    <dgm:cxn modelId="{3A82DDB0-C47F-4777-8B23-4942DA92DF79}" type="presParOf" srcId="{8DF1AD9C-5F09-410C-BCCB-4FB18B1878B0}" destId="{A26163D0-B70B-427E-940C-D5BB3B4E469C}" srcOrd="8" destOrd="0" presId="urn:microsoft.com/office/officeart/2008/layout/LinedList"/>
    <dgm:cxn modelId="{58F4E646-2A3A-4F19-827B-B444D68F7EFC}" type="presParOf" srcId="{8DF1AD9C-5F09-410C-BCCB-4FB18B1878B0}" destId="{C26D4ADF-DD7F-4E89-9668-039F1045F36F}" srcOrd="9" destOrd="0" presId="urn:microsoft.com/office/officeart/2008/layout/LinedList"/>
    <dgm:cxn modelId="{6B020F3A-FC0F-411D-838B-0E7EBA08D89E}" type="presParOf" srcId="{C26D4ADF-DD7F-4E89-9668-039F1045F36F}" destId="{F47B44D9-EB8A-49DA-874F-A0A42A8591B5}" srcOrd="0" destOrd="0" presId="urn:microsoft.com/office/officeart/2008/layout/LinedList"/>
    <dgm:cxn modelId="{FACA18D2-E8F3-463E-B9F8-32D1930D7FB3}" type="presParOf" srcId="{C26D4ADF-DD7F-4E89-9668-039F1045F36F}" destId="{800A18A9-09F6-4EBE-8C74-64256C9BE86C}" srcOrd="1" destOrd="0" presId="urn:microsoft.com/office/officeart/2008/layout/LinedList"/>
    <dgm:cxn modelId="{6A16DD09-13ED-485B-860B-1A5736150A57}" type="presParOf" srcId="{8DF1AD9C-5F09-410C-BCCB-4FB18B1878B0}" destId="{47F02531-42F9-4236-8A36-53489B3B92BD}" srcOrd="10" destOrd="0" presId="urn:microsoft.com/office/officeart/2008/layout/LinedList"/>
    <dgm:cxn modelId="{DC84B7B6-F0F9-4080-A88F-6C69383C8124}" type="presParOf" srcId="{8DF1AD9C-5F09-410C-BCCB-4FB18B1878B0}" destId="{4577CC41-298C-44C7-AE47-9A103D9CB998}" srcOrd="11" destOrd="0" presId="urn:microsoft.com/office/officeart/2008/layout/LinedList"/>
    <dgm:cxn modelId="{F57A4CAD-2CFE-4038-A0C3-D5E0E89F2299}" type="presParOf" srcId="{4577CC41-298C-44C7-AE47-9A103D9CB998}" destId="{C095C3A0-2F2B-47C9-B166-DE174BEAF42E}" srcOrd="0" destOrd="0" presId="urn:microsoft.com/office/officeart/2008/layout/LinedList"/>
    <dgm:cxn modelId="{9BE8E900-0195-4DF0-B191-730072362C23}" type="presParOf" srcId="{4577CC41-298C-44C7-AE47-9A103D9CB998}" destId="{1DD26E5C-8163-42F0-B257-5C7307382B9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2E5237F-8DE0-4FC7-8B20-43A6FCD67911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24F3C7A-457F-4BBB-8922-46D71C021F93}">
      <dgm:prSet/>
      <dgm:spPr/>
      <dgm:t>
        <a:bodyPr/>
        <a:lstStyle/>
        <a:p>
          <a:r>
            <a:rPr lang="en-US" dirty="0"/>
            <a:t>Meters are accurate</a:t>
          </a:r>
        </a:p>
      </dgm:t>
    </dgm:pt>
    <dgm:pt modelId="{538C1661-0F88-48B5-9FDE-9339F442256E}" type="parTrans" cxnId="{15ABFF88-5EE6-4D64-A5AC-67B066CD4BB3}">
      <dgm:prSet/>
      <dgm:spPr/>
      <dgm:t>
        <a:bodyPr/>
        <a:lstStyle/>
        <a:p>
          <a:endParaRPr lang="en-US"/>
        </a:p>
      </dgm:t>
    </dgm:pt>
    <dgm:pt modelId="{A0316BE1-2824-4F76-8DD8-095743C423EA}" type="sibTrans" cxnId="{15ABFF88-5EE6-4D64-A5AC-67B066CD4BB3}">
      <dgm:prSet/>
      <dgm:spPr/>
      <dgm:t>
        <a:bodyPr/>
        <a:lstStyle/>
        <a:p>
          <a:endParaRPr lang="en-US"/>
        </a:p>
      </dgm:t>
    </dgm:pt>
    <dgm:pt modelId="{2CD85B71-D60B-48D5-BC0E-FD6E1B5D5B34}">
      <dgm:prSet/>
      <dgm:spPr/>
      <dgm:t>
        <a:bodyPr/>
        <a:lstStyle/>
        <a:p>
          <a:r>
            <a:rPr lang="en-US" dirty="0"/>
            <a:t>System is calculating accurately</a:t>
          </a:r>
        </a:p>
      </dgm:t>
    </dgm:pt>
    <dgm:pt modelId="{43E88BC9-01E2-49C2-9F20-DF7C27BA284C}" type="parTrans" cxnId="{7F6DCD55-47CF-41D4-B083-5FDA5044E898}">
      <dgm:prSet/>
      <dgm:spPr/>
      <dgm:t>
        <a:bodyPr/>
        <a:lstStyle/>
        <a:p>
          <a:endParaRPr lang="en-US"/>
        </a:p>
      </dgm:t>
    </dgm:pt>
    <dgm:pt modelId="{E51445E6-787B-46F9-B27B-56A7CEA94743}" type="sibTrans" cxnId="{7F6DCD55-47CF-41D4-B083-5FDA5044E898}">
      <dgm:prSet/>
      <dgm:spPr/>
      <dgm:t>
        <a:bodyPr/>
        <a:lstStyle/>
        <a:p>
          <a:endParaRPr lang="en-US"/>
        </a:p>
      </dgm:t>
    </dgm:pt>
    <dgm:pt modelId="{C72C8544-F94B-4CCA-B1E8-4242E82DAA49}">
      <dgm:prSet/>
      <dgm:spPr/>
      <dgm:t>
        <a:bodyPr/>
        <a:lstStyle/>
        <a:p>
          <a:r>
            <a:rPr lang="en-US"/>
            <a:t>Exception overload</a:t>
          </a:r>
        </a:p>
      </dgm:t>
    </dgm:pt>
    <dgm:pt modelId="{E4DA8D99-C2E3-4299-AC5E-AED242270479}" type="parTrans" cxnId="{D12559CD-E25E-47F3-86A1-D9A60F63A974}">
      <dgm:prSet/>
      <dgm:spPr/>
      <dgm:t>
        <a:bodyPr/>
        <a:lstStyle/>
        <a:p>
          <a:endParaRPr lang="en-US"/>
        </a:p>
      </dgm:t>
    </dgm:pt>
    <dgm:pt modelId="{58DA2E1F-57D8-4341-8C90-3453E701C533}" type="sibTrans" cxnId="{D12559CD-E25E-47F3-86A1-D9A60F63A974}">
      <dgm:prSet/>
      <dgm:spPr/>
      <dgm:t>
        <a:bodyPr/>
        <a:lstStyle/>
        <a:p>
          <a:endParaRPr lang="en-US"/>
        </a:p>
      </dgm:t>
    </dgm:pt>
    <dgm:pt modelId="{AA65C90A-2D71-43B5-A001-B057043DBDD2}">
      <dgm:prSet/>
      <dgm:spPr/>
      <dgm:t>
        <a:bodyPr/>
        <a:lstStyle/>
        <a:p>
          <a:pPr rtl="0"/>
          <a:r>
            <a:rPr lang="en-US">
              <a:latin typeface="Calibri Light" panose="020F0302020204030204"/>
            </a:rPr>
            <a:t>Project staff was too lean</a:t>
          </a:r>
          <a:endParaRPr lang="en-US"/>
        </a:p>
      </dgm:t>
    </dgm:pt>
    <dgm:pt modelId="{D77292E7-FE9C-458F-98C8-20B0B6E47F75}" type="parTrans" cxnId="{5E26A287-FF90-40D9-9A41-A71F877F8333}">
      <dgm:prSet/>
      <dgm:spPr/>
      <dgm:t>
        <a:bodyPr/>
        <a:lstStyle/>
        <a:p>
          <a:endParaRPr lang="en-US"/>
        </a:p>
      </dgm:t>
    </dgm:pt>
    <dgm:pt modelId="{FC9EBA35-1AD3-4AC6-9C60-B258ECA6E5E1}" type="sibTrans" cxnId="{5E26A287-FF90-40D9-9A41-A71F877F8333}">
      <dgm:prSet/>
      <dgm:spPr/>
      <dgm:t>
        <a:bodyPr/>
        <a:lstStyle/>
        <a:p>
          <a:endParaRPr lang="en-US"/>
        </a:p>
      </dgm:t>
    </dgm:pt>
    <dgm:pt modelId="{DB6E5E24-30C2-4E54-9BA2-B3E44E9F646A}" type="pres">
      <dgm:prSet presAssocID="{D2E5237F-8DE0-4FC7-8B20-43A6FCD67911}" presName="outerComposite" presStyleCnt="0">
        <dgm:presLayoutVars>
          <dgm:chMax val="5"/>
          <dgm:dir/>
          <dgm:resizeHandles val="exact"/>
        </dgm:presLayoutVars>
      </dgm:prSet>
      <dgm:spPr/>
    </dgm:pt>
    <dgm:pt modelId="{A7FCFAA2-071E-4358-AA5C-B4D391FBF431}" type="pres">
      <dgm:prSet presAssocID="{D2E5237F-8DE0-4FC7-8B20-43A6FCD67911}" presName="dummyMaxCanvas" presStyleCnt="0">
        <dgm:presLayoutVars/>
      </dgm:prSet>
      <dgm:spPr/>
    </dgm:pt>
    <dgm:pt modelId="{E1B02113-122C-4727-88D2-B7697230F1C5}" type="pres">
      <dgm:prSet presAssocID="{D2E5237F-8DE0-4FC7-8B20-43A6FCD67911}" presName="FourNodes_1" presStyleLbl="node1" presStyleIdx="0" presStyleCnt="4">
        <dgm:presLayoutVars>
          <dgm:bulletEnabled val="1"/>
        </dgm:presLayoutVars>
      </dgm:prSet>
      <dgm:spPr/>
    </dgm:pt>
    <dgm:pt modelId="{44FC6C5E-E996-491A-8CA0-7DF6E0B267C2}" type="pres">
      <dgm:prSet presAssocID="{D2E5237F-8DE0-4FC7-8B20-43A6FCD67911}" presName="FourNodes_2" presStyleLbl="node1" presStyleIdx="1" presStyleCnt="4">
        <dgm:presLayoutVars>
          <dgm:bulletEnabled val="1"/>
        </dgm:presLayoutVars>
      </dgm:prSet>
      <dgm:spPr/>
    </dgm:pt>
    <dgm:pt modelId="{73D4FA7F-7C2B-4763-AF0A-5A12A62B0B61}" type="pres">
      <dgm:prSet presAssocID="{D2E5237F-8DE0-4FC7-8B20-43A6FCD67911}" presName="FourNodes_3" presStyleLbl="node1" presStyleIdx="2" presStyleCnt="4">
        <dgm:presLayoutVars>
          <dgm:bulletEnabled val="1"/>
        </dgm:presLayoutVars>
      </dgm:prSet>
      <dgm:spPr/>
    </dgm:pt>
    <dgm:pt modelId="{669AC74F-0891-4B1A-8532-91968BFFFE38}" type="pres">
      <dgm:prSet presAssocID="{D2E5237F-8DE0-4FC7-8B20-43A6FCD67911}" presName="FourNodes_4" presStyleLbl="node1" presStyleIdx="3" presStyleCnt="4">
        <dgm:presLayoutVars>
          <dgm:bulletEnabled val="1"/>
        </dgm:presLayoutVars>
      </dgm:prSet>
      <dgm:spPr/>
    </dgm:pt>
    <dgm:pt modelId="{B3A28625-0AF5-4361-BEBC-04A7CC2868C2}" type="pres">
      <dgm:prSet presAssocID="{D2E5237F-8DE0-4FC7-8B20-43A6FCD67911}" presName="FourConn_1-2" presStyleLbl="fgAccFollowNode1" presStyleIdx="0" presStyleCnt="3">
        <dgm:presLayoutVars>
          <dgm:bulletEnabled val="1"/>
        </dgm:presLayoutVars>
      </dgm:prSet>
      <dgm:spPr/>
    </dgm:pt>
    <dgm:pt modelId="{2818C7C0-2D15-4D61-A351-F34976183269}" type="pres">
      <dgm:prSet presAssocID="{D2E5237F-8DE0-4FC7-8B20-43A6FCD67911}" presName="FourConn_2-3" presStyleLbl="fgAccFollowNode1" presStyleIdx="1" presStyleCnt="3">
        <dgm:presLayoutVars>
          <dgm:bulletEnabled val="1"/>
        </dgm:presLayoutVars>
      </dgm:prSet>
      <dgm:spPr/>
    </dgm:pt>
    <dgm:pt modelId="{45D66755-38F8-4A8F-954F-591960F519A6}" type="pres">
      <dgm:prSet presAssocID="{D2E5237F-8DE0-4FC7-8B20-43A6FCD67911}" presName="FourConn_3-4" presStyleLbl="fgAccFollowNode1" presStyleIdx="2" presStyleCnt="3">
        <dgm:presLayoutVars>
          <dgm:bulletEnabled val="1"/>
        </dgm:presLayoutVars>
      </dgm:prSet>
      <dgm:spPr/>
    </dgm:pt>
    <dgm:pt modelId="{3F79D2AD-CE48-4F9A-8C75-4431D9B3E91E}" type="pres">
      <dgm:prSet presAssocID="{D2E5237F-8DE0-4FC7-8B20-43A6FCD67911}" presName="FourNodes_1_text" presStyleLbl="node1" presStyleIdx="3" presStyleCnt="4">
        <dgm:presLayoutVars>
          <dgm:bulletEnabled val="1"/>
        </dgm:presLayoutVars>
      </dgm:prSet>
      <dgm:spPr/>
    </dgm:pt>
    <dgm:pt modelId="{9A49BEC2-39A4-43CA-94C0-2F3726BCE801}" type="pres">
      <dgm:prSet presAssocID="{D2E5237F-8DE0-4FC7-8B20-43A6FCD67911}" presName="FourNodes_2_text" presStyleLbl="node1" presStyleIdx="3" presStyleCnt="4">
        <dgm:presLayoutVars>
          <dgm:bulletEnabled val="1"/>
        </dgm:presLayoutVars>
      </dgm:prSet>
      <dgm:spPr/>
    </dgm:pt>
    <dgm:pt modelId="{1F536C70-F9A9-4014-8D79-DDF645E01C43}" type="pres">
      <dgm:prSet presAssocID="{D2E5237F-8DE0-4FC7-8B20-43A6FCD67911}" presName="FourNodes_3_text" presStyleLbl="node1" presStyleIdx="3" presStyleCnt="4">
        <dgm:presLayoutVars>
          <dgm:bulletEnabled val="1"/>
        </dgm:presLayoutVars>
      </dgm:prSet>
      <dgm:spPr/>
    </dgm:pt>
    <dgm:pt modelId="{208EE7B6-A0B5-4241-A053-13D1FCB84078}" type="pres">
      <dgm:prSet presAssocID="{D2E5237F-8DE0-4FC7-8B20-43A6FCD67911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C6DB6B1B-B48B-42F7-B115-435B8E45D95E}" type="presOf" srcId="{C72C8544-F94B-4CCA-B1E8-4242E82DAA49}" destId="{73D4FA7F-7C2B-4763-AF0A-5A12A62B0B61}" srcOrd="0" destOrd="0" presId="urn:microsoft.com/office/officeart/2005/8/layout/vProcess5"/>
    <dgm:cxn modelId="{EE69CF25-5EBB-47BF-94D2-EDD87B196A91}" type="presOf" srcId="{D2E5237F-8DE0-4FC7-8B20-43A6FCD67911}" destId="{DB6E5E24-30C2-4E54-9BA2-B3E44E9F646A}" srcOrd="0" destOrd="0" presId="urn:microsoft.com/office/officeart/2005/8/layout/vProcess5"/>
    <dgm:cxn modelId="{4B5CCF27-DFAB-4A0B-9161-D11CD3F7A11C}" type="presOf" srcId="{E24F3C7A-457F-4BBB-8922-46D71C021F93}" destId="{E1B02113-122C-4727-88D2-B7697230F1C5}" srcOrd="0" destOrd="0" presId="urn:microsoft.com/office/officeart/2005/8/layout/vProcess5"/>
    <dgm:cxn modelId="{26747832-6047-44AB-956B-6E33D8765506}" type="presOf" srcId="{E24F3C7A-457F-4BBB-8922-46D71C021F93}" destId="{3F79D2AD-CE48-4F9A-8C75-4431D9B3E91E}" srcOrd="1" destOrd="0" presId="urn:microsoft.com/office/officeart/2005/8/layout/vProcess5"/>
    <dgm:cxn modelId="{C0C8CB6A-5A5A-4613-B390-567AE5F701A8}" type="presOf" srcId="{2CD85B71-D60B-48D5-BC0E-FD6E1B5D5B34}" destId="{9A49BEC2-39A4-43CA-94C0-2F3726BCE801}" srcOrd="1" destOrd="0" presId="urn:microsoft.com/office/officeart/2005/8/layout/vProcess5"/>
    <dgm:cxn modelId="{EB67DE6D-5833-4BA2-977E-D9F266AB5D76}" type="presOf" srcId="{A0316BE1-2824-4F76-8DD8-095743C423EA}" destId="{B3A28625-0AF5-4361-BEBC-04A7CC2868C2}" srcOrd="0" destOrd="0" presId="urn:microsoft.com/office/officeart/2005/8/layout/vProcess5"/>
    <dgm:cxn modelId="{7F6DCD55-47CF-41D4-B083-5FDA5044E898}" srcId="{D2E5237F-8DE0-4FC7-8B20-43A6FCD67911}" destId="{2CD85B71-D60B-48D5-BC0E-FD6E1B5D5B34}" srcOrd="1" destOrd="0" parTransId="{43E88BC9-01E2-49C2-9F20-DF7C27BA284C}" sibTransId="{E51445E6-787B-46F9-B27B-56A7CEA94743}"/>
    <dgm:cxn modelId="{57876E56-E040-482A-ABBE-4BCEF1E31765}" type="presOf" srcId="{AA65C90A-2D71-43B5-A001-B057043DBDD2}" destId="{208EE7B6-A0B5-4241-A053-13D1FCB84078}" srcOrd="1" destOrd="0" presId="urn:microsoft.com/office/officeart/2005/8/layout/vProcess5"/>
    <dgm:cxn modelId="{5E26A287-FF90-40D9-9A41-A71F877F8333}" srcId="{D2E5237F-8DE0-4FC7-8B20-43A6FCD67911}" destId="{AA65C90A-2D71-43B5-A001-B057043DBDD2}" srcOrd="3" destOrd="0" parTransId="{D77292E7-FE9C-458F-98C8-20B0B6E47F75}" sibTransId="{FC9EBA35-1AD3-4AC6-9C60-B258ECA6E5E1}"/>
    <dgm:cxn modelId="{15ABFF88-5EE6-4D64-A5AC-67B066CD4BB3}" srcId="{D2E5237F-8DE0-4FC7-8B20-43A6FCD67911}" destId="{E24F3C7A-457F-4BBB-8922-46D71C021F93}" srcOrd="0" destOrd="0" parTransId="{538C1661-0F88-48B5-9FDE-9339F442256E}" sibTransId="{A0316BE1-2824-4F76-8DD8-095743C423EA}"/>
    <dgm:cxn modelId="{C2D94B9A-E835-483B-A091-9D16F82D5D0C}" type="presOf" srcId="{C72C8544-F94B-4CCA-B1E8-4242E82DAA49}" destId="{1F536C70-F9A9-4014-8D79-DDF645E01C43}" srcOrd="1" destOrd="0" presId="urn:microsoft.com/office/officeart/2005/8/layout/vProcess5"/>
    <dgm:cxn modelId="{8A778C9B-2B7E-47F0-B378-A0E102477169}" type="presOf" srcId="{AA65C90A-2D71-43B5-A001-B057043DBDD2}" destId="{669AC74F-0891-4B1A-8532-91968BFFFE38}" srcOrd="0" destOrd="0" presId="urn:microsoft.com/office/officeart/2005/8/layout/vProcess5"/>
    <dgm:cxn modelId="{2F8510AA-66BA-4285-9CF6-8C957949B9A5}" type="presOf" srcId="{2CD85B71-D60B-48D5-BC0E-FD6E1B5D5B34}" destId="{44FC6C5E-E996-491A-8CA0-7DF6E0B267C2}" srcOrd="0" destOrd="0" presId="urn:microsoft.com/office/officeart/2005/8/layout/vProcess5"/>
    <dgm:cxn modelId="{D12559CD-E25E-47F3-86A1-D9A60F63A974}" srcId="{D2E5237F-8DE0-4FC7-8B20-43A6FCD67911}" destId="{C72C8544-F94B-4CCA-B1E8-4242E82DAA49}" srcOrd="2" destOrd="0" parTransId="{E4DA8D99-C2E3-4299-AC5E-AED242270479}" sibTransId="{58DA2E1F-57D8-4341-8C90-3453E701C533}"/>
    <dgm:cxn modelId="{845916E0-548D-451A-B1C0-8475DB0F95C4}" type="presOf" srcId="{E51445E6-787B-46F9-B27B-56A7CEA94743}" destId="{2818C7C0-2D15-4D61-A351-F34976183269}" srcOrd="0" destOrd="0" presId="urn:microsoft.com/office/officeart/2005/8/layout/vProcess5"/>
    <dgm:cxn modelId="{CA3747F5-7ABD-4582-B275-EF71A756EC8B}" type="presOf" srcId="{58DA2E1F-57D8-4341-8C90-3453E701C533}" destId="{45D66755-38F8-4A8F-954F-591960F519A6}" srcOrd="0" destOrd="0" presId="urn:microsoft.com/office/officeart/2005/8/layout/vProcess5"/>
    <dgm:cxn modelId="{B9CD52D6-B86B-436C-A946-0925980AFDD3}" type="presParOf" srcId="{DB6E5E24-30C2-4E54-9BA2-B3E44E9F646A}" destId="{A7FCFAA2-071E-4358-AA5C-B4D391FBF431}" srcOrd="0" destOrd="0" presId="urn:microsoft.com/office/officeart/2005/8/layout/vProcess5"/>
    <dgm:cxn modelId="{17B8046E-8DF3-451C-B240-BF09075150A9}" type="presParOf" srcId="{DB6E5E24-30C2-4E54-9BA2-B3E44E9F646A}" destId="{E1B02113-122C-4727-88D2-B7697230F1C5}" srcOrd="1" destOrd="0" presId="urn:microsoft.com/office/officeart/2005/8/layout/vProcess5"/>
    <dgm:cxn modelId="{C467FAFE-7F40-4B0F-9EC4-43AD4B9BA630}" type="presParOf" srcId="{DB6E5E24-30C2-4E54-9BA2-B3E44E9F646A}" destId="{44FC6C5E-E996-491A-8CA0-7DF6E0B267C2}" srcOrd="2" destOrd="0" presId="urn:microsoft.com/office/officeart/2005/8/layout/vProcess5"/>
    <dgm:cxn modelId="{7066814B-E66D-4BFD-9180-25281C44A11D}" type="presParOf" srcId="{DB6E5E24-30C2-4E54-9BA2-B3E44E9F646A}" destId="{73D4FA7F-7C2B-4763-AF0A-5A12A62B0B61}" srcOrd="3" destOrd="0" presId="urn:microsoft.com/office/officeart/2005/8/layout/vProcess5"/>
    <dgm:cxn modelId="{8C488CAD-90E3-4635-A06E-FE032B94ABAE}" type="presParOf" srcId="{DB6E5E24-30C2-4E54-9BA2-B3E44E9F646A}" destId="{669AC74F-0891-4B1A-8532-91968BFFFE38}" srcOrd="4" destOrd="0" presId="urn:microsoft.com/office/officeart/2005/8/layout/vProcess5"/>
    <dgm:cxn modelId="{72DFBEDA-6BBA-4D37-9C84-40D17766EFAC}" type="presParOf" srcId="{DB6E5E24-30C2-4E54-9BA2-B3E44E9F646A}" destId="{B3A28625-0AF5-4361-BEBC-04A7CC2868C2}" srcOrd="5" destOrd="0" presId="urn:microsoft.com/office/officeart/2005/8/layout/vProcess5"/>
    <dgm:cxn modelId="{CED7FEB3-C95C-4905-BD43-F6AF15BBF5A8}" type="presParOf" srcId="{DB6E5E24-30C2-4E54-9BA2-B3E44E9F646A}" destId="{2818C7C0-2D15-4D61-A351-F34976183269}" srcOrd="6" destOrd="0" presId="urn:microsoft.com/office/officeart/2005/8/layout/vProcess5"/>
    <dgm:cxn modelId="{1C516971-303D-4504-8F58-C9A70F499CC2}" type="presParOf" srcId="{DB6E5E24-30C2-4E54-9BA2-B3E44E9F646A}" destId="{45D66755-38F8-4A8F-954F-591960F519A6}" srcOrd="7" destOrd="0" presId="urn:microsoft.com/office/officeart/2005/8/layout/vProcess5"/>
    <dgm:cxn modelId="{CA639ABB-9A5A-412E-B390-750C18119105}" type="presParOf" srcId="{DB6E5E24-30C2-4E54-9BA2-B3E44E9F646A}" destId="{3F79D2AD-CE48-4F9A-8C75-4431D9B3E91E}" srcOrd="8" destOrd="0" presId="urn:microsoft.com/office/officeart/2005/8/layout/vProcess5"/>
    <dgm:cxn modelId="{FB79E068-B63B-4672-89E6-6110C9B3574B}" type="presParOf" srcId="{DB6E5E24-30C2-4E54-9BA2-B3E44E9F646A}" destId="{9A49BEC2-39A4-43CA-94C0-2F3726BCE801}" srcOrd="9" destOrd="0" presId="urn:microsoft.com/office/officeart/2005/8/layout/vProcess5"/>
    <dgm:cxn modelId="{2D86F6DA-4DC9-4F1D-8A9C-1D51C0AE20A3}" type="presParOf" srcId="{DB6E5E24-30C2-4E54-9BA2-B3E44E9F646A}" destId="{1F536C70-F9A9-4014-8D79-DDF645E01C43}" srcOrd="10" destOrd="0" presId="urn:microsoft.com/office/officeart/2005/8/layout/vProcess5"/>
    <dgm:cxn modelId="{AABE2204-1A59-4A42-AC90-0DA7E7C92AB4}" type="presParOf" srcId="{DB6E5E24-30C2-4E54-9BA2-B3E44E9F646A}" destId="{208EE7B6-A0B5-4241-A053-13D1FCB84078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2E5237F-8DE0-4FC7-8B20-43A6FCD67911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B110F3A-2333-466A-82EE-2E0EED692658}">
      <dgm:prSet/>
      <dgm:spPr/>
      <dgm:t>
        <a:bodyPr/>
        <a:lstStyle/>
        <a:p>
          <a:r>
            <a:rPr lang="en-US"/>
            <a:t>Lean project staffing</a:t>
          </a:r>
        </a:p>
      </dgm:t>
    </dgm:pt>
    <dgm:pt modelId="{A189A29B-BFC3-4F26-9698-546C8FB5B638}" type="parTrans" cxnId="{2E37179E-0F47-4CD4-8216-D903F1D43E40}">
      <dgm:prSet/>
      <dgm:spPr/>
      <dgm:t>
        <a:bodyPr/>
        <a:lstStyle/>
        <a:p>
          <a:endParaRPr lang="en-US"/>
        </a:p>
      </dgm:t>
    </dgm:pt>
    <dgm:pt modelId="{6D3DDA27-56AC-4A87-87DD-E20C93B7A378}" type="sibTrans" cxnId="{2E37179E-0F47-4CD4-8216-D903F1D43E40}">
      <dgm:prSet/>
      <dgm:spPr/>
      <dgm:t>
        <a:bodyPr/>
        <a:lstStyle/>
        <a:p>
          <a:endParaRPr lang="en-US"/>
        </a:p>
      </dgm:t>
    </dgm:pt>
    <dgm:pt modelId="{3689595E-4F27-4650-9AAD-C4C4C9C9DBAA}">
      <dgm:prSet/>
      <dgm:spPr/>
      <dgm:t>
        <a:bodyPr/>
        <a:lstStyle/>
        <a:p>
          <a:r>
            <a:rPr lang="en-US"/>
            <a:t>Core value </a:t>
          </a:r>
          <a:r>
            <a:rPr lang="en-US" b="1" i="1">
              <a:ln>
                <a:solidFill>
                  <a:srgbClr val="FFFF00"/>
                </a:solidFill>
              </a:ln>
            </a:rPr>
            <a:t>send correct bills</a:t>
          </a:r>
          <a:r>
            <a:rPr lang="en-US"/>
            <a:t>, forced delay</a:t>
          </a:r>
        </a:p>
      </dgm:t>
    </dgm:pt>
    <dgm:pt modelId="{2187DCE8-B5FB-4DD0-835D-182EF08B0B89}" type="parTrans" cxnId="{CF25E47A-4E0C-4A15-86A2-DD703C573941}">
      <dgm:prSet/>
      <dgm:spPr/>
      <dgm:t>
        <a:bodyPr/>
        <a:lstStyle/>
        <a:p>
          <a:endParaRPr lang="en-US"/>
        </a:p>
      </dgm:t>
    </dgm:pt>
    <dgm:pt modelId="{94CC07F9-BC16-4C90-B3CD-3D30E234E061}" type="sibTrans" cxnId="{CF25E47A-4E0C-4A15-86A2-DD703C573941}">
      <dgm:prSet/>
      <dgm:spPr/>
      <dgm:t>
        <a:bodyPr/>
        <a:lstStyle/>
        <a:p>
          <a:endParaRPr lang="en-US"/>
        </a:p>
      </dgm:t>
    </dgm:pt>
    <dgm:pt modelId="{2A169DC6-F137-4837-9FC6-6FFE210A8811}">
      <dgm:prSet/>
      <dgm:spPr/>
      <dgm:t>
        <a:bodyPr/>
        <a:lstStyle/>
        <a:p>
          <a:r>
            <a:rPr lang="en-US"/>
            <a:t>Accurate and favored the resident</a:t>
          </a:r>
        </a:p>
      </dgm:t>
    </dgm:pt>
    <dgm:pt modelId="{77E783C2-17A9-432A-B255-CBF7413F6361}" type="parTrans" cxnId="{3B481747-676E-41BD-B19D-509B1EA3E297}">
      <dgm:prSet/>
      <dgm:spPr/>
      <dgm:t>
        <a:bodyPr/>
        <a:lstStyle/>
        <a:p>
          <a:endParaRPr lang="en-US"/>
        </a:p>
      </dgm:t>
    </dgm:pt>
    <dgm:pt modelId="{2EC25867-3983-4437-90D4-BD15878AA6A0}" type="sibTrans" cxnId="{3B481747-676E-41BD-B19D-509B1EA3E297}">
      <dgm:prSet/>
      <dgm:spPr/>
      <dgm:t>
        <a:bodyPr/>
        <a:lstStyle/>
        <a:p>
          <a:endParaRPr lang="en-US"/>
        </a:p>
      </dgm:t>
    </dgm:pt>
    <dgm:pt modelId="{19D90914-767E-4008-A7AF-A628BE1D211B}">
      <dgm:prSet/>
      <dgm:spPr/>
      <dgm:t>
        <a:bodyPr/>
        <a:lstStyle/>
        <a:p>
          <a:r>
            <a:rPr lang="en-US"/>
            <a:t>Complexity increased with schedule changes</a:t>
          </a:r>
        </a:p>
      </dgm:t>
    </dgm:pt>
    <dgm:pt modelId="{4FC60E0C-BA61-49B3-A74A-323322331AFD}" type="parTrans" cxnId="{D821C444-FAB1-4593-8F29-57A66B428D5B}">
      <dgm:prSet/>
      <dgm:spPr/>
      <dgm:t>
        <a:bodyPr/>
        <a:lstStyle/>
        <a:p>
          <a:endParaRPr lang="en-US"/>
        </a:p>
      </dgm:t>
    </dgm:pt>
    <dgm:pt modelId="{D0D52DE8-C0D7-46A7-BEAA-F586283AC586}" type="sibTrans" cxnId="{D821C444-FAB1-4593-8F29-57A66B428D5B}">
      <dgm:prSet/>
      <dgm:spPr/>
      <dgm:t>
        <a:bodyPr/>
        <a:lstStyle/>
        <a:p>
          <a:endParaRPr lang="en-US"/>
        </a:p>
      </dgm:t>
    </dgm:pt>
    <dgm:pt modelId="{8B77EC4F-13E9-4ADB-94C9-92C425F137E0}">
      <dgm:prSet/>
      <dgm:spPr/>
      <dgm:t>
        <a:bodyPr/>
        <a:lstStyle/>
        <a:p>
          <a:r>
            <a:rPr lang="en-US"/>
            <a:t>Exception overload</a:t>
          </a:r>
        </a:p>
      </dgm:t>
    </dgm:pt>
    <dgm:pt modelId="{A0C79939-9231-491B-A71D-6B7E2A091C3A}" type="parTrans" cxnId="{FDB9726F-810D-4E28-B781-A13926DF7C35}">
      <dgm:prSet/>
      <dgm:spPr/>
      <dgm:t>
        <a:bodyPr/>
        <a:lstStyle/>
        <a:p>
          <a:endParaRPr lang="en-US"/>
        </a:p>
      </dgm:t>
    </dgm:pt>
    <dgm:pt modelId="{3E27EEFB-D597-486E-94B5-1D856A46C06C}" type="sibTrans" cxnId="{FDB9726F-810D-4E28-B781-A13926DF7C35}">
      <dgm:prSet/>
      <dgm:spPr/>
      <dgm:t>
        <a:bodyPr/>
        <a:lstStyle/>
        <a:p>
          <a:endParaRPr lang="en-US"/>
        </a:p>
      </dgm:t>
    </dgm:pt>
    <dgm:pt modelId="{E6B0621F-3748-45AD-8E62-094B14012E75}" type="pres">
      <dgm:prSet presAssocID="{D2E5237F-8DE0-4FC7-8B20-43A6FCD67911}" presName="linear" presStyleCnt="0">
        <dgm:presLayoutVars>
          <dgm:animLvl val="lvl"/>
          <dgm:resizeHandles val="exact"/>
        </dgm:presLayoutVars>
      </dgm:prSet>
      <dgm:spPr/>
    </dgm:pt>
    <dgm:pt modelId="{E88E31B5-BA0E-4F3D-B52A-7A59DDD7DD50}" type="pres">
      <dgm:prSet presAssocID="{3B110F3A-2333-466A-82EE-2E0EED692658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0108039D-55A6-4F5F-B3E8-5A5822292A61}" type="pres">
      <dgm:prSet presAssocID="{6D3DDA27-56AC-4A87-87DD-E20C93B7A378}" presName="spacer" presStyleCnt="0"/>
      <dgm:spPr/>
    </dgm:pt>
    <dgm:pt modelId="{BA6FF1B6-45FB-46FD-8ADB-444025490EFF}" type="pres">
      <dgm:prSet presAssocID="{19D90914-767E-4008-A7AF-A628BE1D211B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F9FD0D9-F2E5-4475-AC3C-3315FF03669B}" type="pres">
      <dgm:prSet presAssocID="{D0D52DE8-C0D7-46A7-BEAA-F586283AC586}" presName="spacer" presStyleCnt="0"/>
      <dgm:spPr/>
    </dgm:pt>
    <dgm:pt modelId="{1CE310A7-3446-433E-A7A5-D5FD5E6FA767}" type="pres">
      <dgm:prSet presAssocID="{8B77EC4F-13E9-4ADB-94C9-92C425F137E0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10C526A-E8E4-4EB4-8B7A-160CB7D14299}" type="pres">
      <dgm:prSet presAssocID="{3E27EEFB-D597-486E-94B5-1D856A46C06C}" presName="spacer" presStyleCnt="0"/>
      <dgm:spPr/>
    </dgm:pt>
    <dgm:pt modelId="{FCF0BA74-8AC7-47D3-8683-87916E9E1DED}" type="pres">
      <dgm:prSet presAssocID="{3689595E-4F27-4650-9AAD-C4C4C9C9DBAA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71C4249B-13BA-41EC-B04B-D1CC066041DA}" type="pres">
      <dgm:prSet presAssocID="{94CC07F9-BC16-4C90-B3CD-3D30E234E061}" presName="spacer" presStyleCnt="0"/>
      <dgm:spPr/>
    </dgm:pt>
    <dgm:pt modelId="{9788A8E2-5EF7-40EA-B3C7-31380BFE3304}" type="pres">
      <dgm:prSet presAssocID="{2A169DC6-F137-4837-9FC6-6FFE210A8811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1BB91717-A948-4286-AC41-5FBC59BE6F60}" type="presOf" srcId="{19D90914-767E-4008-A7AF-A628BE1D211B}" destId="{BA6FF1B6-45FB-46FD-8ADB-444025490EFF}" srcOrd="0" destOrd="0" presId="urn:microsoft.com/office/officeart/2005/8/layout/vList2"/>
    <dgm:cxn modelId="{9B4AC930-0D1D-4776-B7AC-192C406D97C7}" type="presOf" srcId="{8B77EC4F-13E9-4ADB-94C9-92C425F137E0}" destId="{1CE310A7-3446-433E-A7A5-D5FD5E6FA767}" srcOrd="0" destOrd="0" presId="urn:microsoft.com/office/officeart/2005/8/layout/vList2"/>
    <dgm:cxn modelId="{BB69935E-EEA5-42C5-AD28-EFC9E022173E}" type="presOf" srcId="{D2E5237F-8DE0-4FC7-8B20-43A6FCD67911}" destId="{E6B0621F-3748-45AD-8E62-094B14012E75}" srcOrd="0" destOrd="0" presId="urn:microsoft.com/office/officeart/2005/8/layout/vList2"/>
    <dgm:cxn modelId="{B6905741-E323-4026-A6F6-3F51C79C2E08}" type="presOf" srcId="{3689595E-4F27-4650-9AAD-C4C4C9C9DBAA}" destId="{FCF0BA74-8AC7-47D3-8683-87916E9E1DED}" srcOrd="0" destOrd="0" presId="urn:microsoft.com/office/officeart/2005/8/layout/vList2"/>
    <dgm:cxn modelId="{D821C444-FAB1-4593-8F29-57A66B428D5B}" srcId="{D2E5237F-8DE0-4FC7-8B20-43A6FCD67911}" destId="{19D90914-767E-4008-A7AF-A628BE1D211B}" srcOrd="1" destOrd="0" parTransId="{4FC60E0C-BA61-49B3-A74A-323322331AFD}" sibTransId="{D0D52DE8-C0D7-46A7-BEAA-F586283AC586}"/>
    <dgm:cxn modelId="{3B481747-676E-41BD-B19D-509B1EA3E297}" srcId="{D2E5237F-8DE0-4FC7-8B20-43A6FCD67911}" destId="{2A169DC6-F137-4837-9FC6-6FFE210A8811}" srcOrd="4" destOrd="0" parTransId="{77E783C2-17A9-432A-B255-CBF7413F6361}" sibTransId="{2EC25867-3983-4437-90D4-BD15878AA6A0}"/>
    <dgm:cxn modelId="{FDB9726F-810D-4E28-B781-A13926DF7C35}" srcId="{D2E5237F-8DE0-4FC7-8B20-43A6FCD67911}" destId="{8B77EC4F-13E9-4ADB-94C9-92C425F137E0}" srcOrd="2" destOrd="0" parTransId="{A0C79939-9231-491B-A71D-6B7E2A091C3A}" sibTransId="{3E27EEFB-D597-486E-94B5-1D856A46C06C}"/>
    <dgm:cxn modelId="{CF25E47A-4E0C-4A15-86A2-DD703C573941}" srcId="{D2E5237F-8DE0-4FC7-8B20-43A6FCD67911}" destId="{3689595E-4F27-4650-9AAD-C4C4C9C9DBAA}" srcOrd="3" destOrd="0" parTransId="{2187DCE8-B5FB-4DD0-835D-182EF08B0B89}" sibTransId="{94CC07F9-BC16-4C90-B3CD-3D30E234E061}"/>
    <dgm:cxn modelId="{1BDBBE92-C282-40C4-BB12-0F9A967AA73A}" type="presOf" srcId="{3B110F3A-2333-466A-82EE-2E0EED692658}" destId="{E88E31B5-BA0E-4F3D-B52A-7A59DDD7DD50}" srcOrd="0" destOrd="0" presId="urn:microsoft.com/office/officeart/2005/8/layout/vList2"/>
    <dgm:cxn modelId="{2E37179E-0F47-4CD4-8216-D903F1D43E40}" srcId="{D2E5237F-8DE0-4FC7-8B20-43A6FCD67911}" destId="{3B110F3A-2333-466A-82EE-2E0EED692658}" srcOrd="0" destOrd="0" parTransId="{A189A29B-BFC3-4F26-9698-546C8FB5B638}" sibTransId="{6D3DDA27-56AC-4A87-87DD-E20C93B7A378}"/>
    <dgm:cxn modelId="{A21F4AEE-DC9B-4EE2-8B94-B53D93DE0A9F}" type="presOf" srcId="{2A169DC6-F137-4837-9FC6-6FFE210A8811}" destId="{9788A8E2-5EF7-40EA-B3C7-31380BFE3304}" srcOrd="0" destOrd="0" presId="urn:microsoft.com/office/officeart/2005/8/layout/vList2"/>
    <dgm:cxn modelId="{DBCF8DEB-7743-491F-8F0A-58B7CAF80953}" type="presParOf" srcId="{E6B0621F-3748-45AD-8E62-094B14012E75}" destId="{E88E31B5-BA0E-4F3D-B52A-7A59DDD7DD50}" srcOrd="0" destOrd="0" presId="urn:microsoft.com/office/officeart/2005/8/layout/vList2"/>
    <dgm:cxn modelId="{BFF27A10-4C15-4B5B-98E1-3C9781230D09}" type="presParOf" srcId="{E6B0621F-3748-45AD-8E62-094B14012E75}" destId="{0108039D-55A6-4F5F-B3E8-5A5822292A61}" srcOrd="1" destOrd="0" presId="urn:microsoft.com/office/officeart/2005/8/layout/vList2"/>
    <dgm:cxn modelId="{87AD5726-EA45-445B-A4FF-F31D852A3406}" type="presParOf" srcId="{E6B0621F-3748-45AD-8E62-094B14012E75}" destId="{BA6FF1B6-45FB-46FD-8ADB-444025490EFF}" srcOrd="2" destOrd="0" presId="urn:microsoft.com/office/officeart/2005/8/layout/vList2"/>
    <dgm:cxn modelId="{3DA0522F-E8AE-4E39-9F76-55791D98CA6D}" type="presParOf" srcId="{E6B0621F-3748-45AD-8E62-094B14012E75}" destId="{8F9FD0D9-F2E5-4475-AC3C-3315FF03669B}" srcOrd="3" destOrd="0" presId="urn:microsoft.com/office/officeart/2005/8/layout/vList2"/>
    <dgm:cxn modelId="{080E2587-4C7B-47E1-A52C-519430CB185B}" type="presParOf" srcId="{E6B0621F-3748-45AD-8E62-094B14012E75}" destId="{1CE310A7-3446-433E-A7A5-D5FD5E6FA767}" srcOrd="4" destOrd="0" presId="urn:microsoft.com/office/officeart/2005/8/layout/vList2"/>
    <dgm:cxn modelId="{AE404EB7-E19B-4F2E-B0C0-22B604562D02}" type="presParOf" srcId="{E6B0621F-3748-45AD-8E62-094B14012E75}" destId="{910C526A-E8E4-4EB4-8B7A-160CB7D14299}" srcOrd="5" destOrd="0" presId="urn:microsoft.com/office/officeart/2005/8/layout/vList2"/>
    <dgm:cxn modelId="{AAE7AC50-B871-4A41-A196-1F38643A7A74}" type="presParOf" srcId="{E6B0621F-3748-45AD-8E62-094B14012E75}" destId="{FCF0BA74-8AC7-47D3-8683-87916E9E1DED}" srcOrd="6" destOrd="0" presId="urn:microsoft.com/office/officeart/2005/8/layout/vList2"/>
    <dgm:cxn modelId="{BF96AD5A-A454-486D-B55F-EBD684E71D0A}" type="presParOf" srcId="{E6B0621F-3748-45AD-8E62-094B14012E75}" destId="{71C4249B-13BA-41EC-B04B-D1CC066041DA}" srcOrd="7" destOrd="0" presId="urn:microsoft.com/office/officeart/2005/8/layout/vList2"/>
    <dgm:cxn modelId="{F65365EC-6304-49BE-A5B8-DD94A7BE0CCD}" type="presParOf" srcId="{E6B0621F-3748-45AD-8E62-094B14012E75}" destId="{9788A8E2-5EF7-40EA-B3C7-31380BFE3304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844E2A9-7AAA-46A9-8402-987C20FA9A1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DEBF8D6-3F76-40B3-A170-5DB51E4CD8AE}">
      <dgm:prSet/>
      <dgm:spPr/>
      <dgm:t>
        <a:bodyPr/>
        <a:lstStyle/>
        <a:p>
          <a:r>
            <a:rPr lang="en-US"/>
            <a:t>Conversion part one - was provided by City</a:t>
          </a:r>
        </a:p>
      </dgm:t>
    </dgm:pt>
    <dgm:pt modelId="{FAA67F0C-BB6D-45E6-BFA5-870770885FFF}" type="parTrans" cxnId="{F268BFF9-4200-47D1-9B6E-8CD276704EC5}">
      <dgm:prSet/>
      <dgm:spPr/>
      <dgm:t>
        <a:bodyPr/>
        <a:lstStyle/>
        <a:p>
          <a:endParaRPr lang="en-US"/>
        </a:p>
      </dgm:t>
    </dgm:pt>
    <dgm:pt modelId="{719B7DCB-11B9-4DFD-B12E-2C445144E522}" type="sibTrans" cxnId="{F268BFF9-4200-47D1-9B6E-8CD276704EC5}">
      <dgm:prSet/>
      <dgm:spPr/>
      <dgm:t>
        <a:bodyPr/>
        <a:lstStyle/>
        <a:p>
          <a:endParaRPr lang="en-US"/>
        </a:p>
      </dgm:t>
    </dgm:pt>
    <dgm:pt modelId="{E1AB7A36-9809-4576-A296-D65C6C64A3A4}">
      <dgm:prSet/>
      <dgm:spPr/>
      <dgm:t>
        <a:bodyPr/>
        <a:lstStyle/>
        <a:p>
          <a:r>
            <a:rPr lang="en-US"/>
            <a:t>Conversion part two - missing critical parts</a:t>
          </a:r>
        </a:p>
      </dgm:t>
    </dgm:pt>
    <dgm:pt modelId="{C9A2DEF9-660C-4D83-84BE-CC9FBDF580A4}" type="parTrans" cxnId="{0E7A1AE8-7598-4BCA-B573-D3F719D05F0C}">
      <dgm:prSet/>
      <dgm:spPr/>
      <dgm:t>
        <a:bodyPr/>
        <a:lstStyle/>
        <a:p>
          <a:endParaRPr lang="en-US"/>
        </a:p>
      </dgm:t>
    </dgm:pt>
    <dgm:pt modelId="{6C634686-7182-414F-BF76-AFC487E6D656}" type="sibTrans" cxnId="{0E7A1AE8-7598-4BCA-B573-D3F719D05F0C}">
      <dgm:prSet/>
      <dgm:spPr/>
      <dgm:t>
        <a:bodyPr/>
        <a:lstStyle/>
        <a:p>
          <a:endParaRPr lang="en-US"/>
        </a:p>
      </dgm:t>
    </dgm:pt>
    <dgm:pt modelId="{9D4B1FA1-F3B8-4201-8ED5-72BD2733C0E0}">
      <dgm:prSet/>
      <dgm:spPr/>
      <dgm:t>
        <a:bodyPr/>
        <a:lstStyle/>
        <a:p>
          <a:r>
            <a:rPr lang="en-US"/>
            <a:t>Third attempt for Go-live</a:t>
          </a:r>
        </a:p>
      </dgm:t>
    </dgm:pt>
    <dgm:pt modelId="{986CDF04-A96D-44B9-9ECC-F98E069E5425}" type="parTrans" cxnId="{EE912F4E-E02C-421A-93F2-83BA57339A52}">
      <dgm:prSet/>
      <dgm:spPr/>
      <dgm:t>
        <a:bodyPr/>
        <a:lstStyle/>
        <a:p>
          <a:endParaRPr lang="en-US"/>
        </a:p>
      </dgm:t>
    </dgm:pt>
    <dgm:pt modelId="{EBDF4BC9-552D-421E-82D0-1416423462FE}" type="sibTrans" cxnId="{EE912F4E-E02C-421A-93F2-83BA57339A52}">
      <dgm:prSet/>
      <dgm:spPr/>
      <dgm:t>
        <a:bodyPr/>
        <a:lstStyle/>
        <a:p>
          <a:endParaRPr lang="en-US"/>
        </a:p>
      </dgm:t>
    </dgm:pt>
    <dgm:pt modelId="{3207B403-E5E5-48C2-A00D-F1DD6A23A6F3}">
      <dgm:prSet/>
      <dgm:spPr/>
      <dgm:t>
        <a:bodyPr/>
        <a:lstStyle/>
        <a:p>
          <a:r>
            <a:rPr lang="en-US"/>
            <a:t>appeared complete </a:t>
          </a:r>
        </a:p>
      </dgm:t>
    </dgm:pt>
    <dgm:pt modelId="{C1CB88A2-0DE8-4270-9E58-0B2278A48D80}" type="parTrans" cxnId="{D1D0B6D5-EBDE-4B43-85CE-E17663EDDDB5}">
      <dgm:prSet/>
      <dgm:spPr/>
      <dgm:t>
        <a:bodyPr/>
        <a:lstStyle/>
        <a:p>
          <a:endParaRPr lang="en-US"/>
        </a:p>
      </dgm:t>
    </dgm:pt>
    <dgm:pt modelId="{AEAEDE32-E9EC-459C-8EE3-87BAB499FEFB}" type="sibTrans" cxnId="{D1D0B6D5-EBDE-4B43-85CE-E17663EDDDB5}">
      <dgm:prSet/>
      <dgm:spPr/>
      <dgm:t>
        <a:bodyPr/>
        <a:lstStyle/>
        <a:p>
          <a:endParaRPr lang="en-US"/>
        </a:p>
      </dgm:t>
    </dgm:pt>
    <dgm:pt modelId="{5555F40E-3A11-49BF-ACF7-0F8018F7FBB7}">
      <dgm:prSet/>
      <dgm:spPr/>
      <dgm:t>
        <a:bodyPr/>
        <a:lstStyle/>
        <a:p>
          <a:r>
            <a:rPr lang="en-US"/>
            <a:t>processed as expected</a:t>
          </a:r>
        </a:p>
      </dgm:t>
    </dgm:pt>
    <dgm:pt modelId="{949C90F6-D359-4252-B98C-F3868A4DA88E}" type="parTrans" cxnId="{9D1817E8-E23C-4B54-9B7A-197AC8AA9979}">
      <dgm:prSet/>
      <dgm:spPr/>
      <dgm:t>
        <a:bodyPr/>
        <a:lstStyle/>
        <a:p>
          <a:endParaRPr lang="en-US"/>
        </a:p>
      </dgm:t>
    </dgm:pt>
    <dgm:pt modelId="{D6177131-1EF5-4A1E-AC93-5F66F08C7C0A}" type="sibTrans" cxnId="{9D1817E8-E23C-4B54-9B7A-197AC8AA9979}">
      <dgm:prSet/>
      <dgm:spPr/>
      <dgm:t>
        <a:bodyPr/>
        <a:lstStyle/>
        <a:p>
          <a:endParaRPr lang="en-US"/>
        </a:p>
      </dgm:t>
    </dgm:pt>
    <dgm:pt modelId="{EFE5C604-3B75-46BB-8CAD-EBC977B1366E}">
      <dgm:prSet/>
      <dgm:spPr/>
      <dgm:t>
        <a:bodyPr/>
        <a:lstStyle/>
        <a:p>
          <a:r>
            <a:rPr lang="en-US"/>
            <a:t>Vendor performed test</a:t>
          </a:r>
        </a:p>
      </dgm:t>
    </dgm:pt>
    <dgm:pt modelId="{918E9548-A44F-4280-AB25-38CF0EE0DA13}" type="parTrans" cxnId="{71C2770B-11A7-4701-908D-7D52E76BBE98}">
      <dgm:prSet/>
      <dgm:spPr/>
      <dgm:t>
        <a:bodyPr/>
        <a:lstStyle/>
        <a:p>
          <a:endParaRPr lang="en-US"/>
        </a:p>
      </dgm:t>
    </dgm:pt>
    <dgm:pt modelId="{23A7A81C-A88E-4152-9FA3-5939E5E559E1}" type="sibTrans" cxnId="{71C2770B-11A7-4701-908D-7D52E76BBE98}">
      <dgm:prSet/>
      <dgm:spPr/>
      <dgm:t>
        <a:bodyPr/>
        <a:lstStyle/>
        <a:p>
          <a:endParaRPr lang="en-US"/>
        </a:p>
      </dgm:t>
    </dgm:pt>
    <dgm:pt modelId="{7645EA21-A619-4DCA-9CA1-C6999B121C82}">
      <dgm:prSet/>
      <dgm:spPr/>
      <dgm:t>
        <a:bodyPr/>
        <a:lstStyle/>
        <a:p>
          <a:r>
            <a:rPr lang="en-US"/>
            <a:t>Data was found by City exception checking</a:t>
          </a:r>
        </a:p>
      </dgm:t>
    </dgm:pt>
    <dgm:pt modelId="{2D43E978-AD7D-478C-9889-E73FEEAB6248}" type="parTrans" cxnId="{21811023-60AE-4C27-8B68-0BA942B49EF2}">
      <dgm:prSet/>
      <dgm:spPr/>
      <dgm:t>
        <a:bodyPr/>
        <a:lstStyle/>
        <a:p>
          <a:endParaRPr lang="en-US"/>
        </a:p>
      </dgm:t>
    </dgm:pt>
    <dgm:pt modelId="{93884A13-745D-40AC-9906-CE33E36CE68F}" type="sibTrans" cxnId="{21811023-60AE-4C27-8B68-0BA942B49EF2}">
      <dgm:prSet/>
      <dgm:spPr/>
      <dgm:t>
        <a:bodyPr/>
        <a:lstStyle/>
        <a:p>
          <a:endParaRPr lang="en-US"/>
        </a:p>
      </dgm:t>
    </dgm:pt>
    <dgm:pt modelId="{E7C04F67-A893-442E-B9D3-08C6DE3A928B}">
      <dgm:prSet/>
      <dgm:spPr/>
      <dgm:t>
        <a:bodyPr/>
        <a:lstStyle/>
        <a:p>
          <a:r>
            <a:rPr lang="en-US"/>
            <a:t>“not complete” after go-live evaluation decision</a:t>
          </a:r>
        </a:p>
      </dgm:t>
    </dgm:pt>
    <dgm:pt modelId="{D9195038-446E-4A6B-815D-80F1612B0E90}" type="parTrans" cxnId="{D473681E-6A90-4A15-9757-7DD87F4D6D21}">
      <dgm:prSet/>
      <dgm:spPr/>
      <dgm:t>
        <a:bodyPr/>
        <a:lstStyle/>
        <a:p>
          <a:endParaRPr lang="en-US"/>
        </a:p>
      </dgm:t>
    </dgm:pt>
    <dgm:pt modelId="{2194D321-5F32-4FF8-B63A-9E8FAA3AA9E3}" type="sibTrans" cxnId="{D473681E-6A90-4A15-9757-7DD87F4D6D21}">
      <dgm:prSet/>
      <dgm:spPr/>
      <dgm:t>
        <a:bodyPr/>
        <a:lstStyle/>
        <a:p>
          <a:endParaRPr lang="en-US"/>
        </a:p>
      </dgm:t>
    </dgm:pt>
    <dgm:pt modelId="{F0491FF2-81C0-420B-BBD4-C1B02735949C}">
      <dgm:prSet/>
      <dgm:spPr/>
      <dgm:t>
        <a:bodyPr/>
        <a:lstStyle/>
        <a:p>
          <a:r>
            <a:rPr lang="en-US"/>
            <a:t>City could not go back</a:t>
          </a:r>
        </a:p>
      </dgm:t>
    </dgm:pt>
    <dgm:pt modelId="{D55551D0-3597-4589-826C-06C6F8CA89BA}" type="parTrans" cxnId="{C97CB413-3230-4B3E-9FA9-81F85AF594B7}">
      <dgm:prSet/>
      <dgm:spPr/>
      <dgm:t>
        <a:bodyPr/>
        <a:lstStyle/>
        <a:p>
          <a:endParaRPr lang="en-US"/>
        </a:p>
      </dgm:t>
    </dgm:pt>
    <dgm:pt modelId="{0DC8DD06-3683-4D0C-95E3-F1CEFC26EF17}" type="sibTrans" cxnId="{C97CB413-3230-4B3E-9FA9-81F85AF594B7}">
      <dgm:prSet/>
      <dgm:spPr/>
      <dgm:t>
        <a:bodyPr/>
        <a:lstStyle/>
        <a:p>
          <a:endParaRPr lang="en-US"/>
        </a:p>
      </dgm:t>
    </dgm:pt>
    <dgm:pt modelId="{EA216308-A77F-4919-994F-25FDC39C0AF4}" type="pres">
      <dgm:prSet presAssocID="{9844E2A9-7AAA-46A9-8402-987C20FA9A1B}" presName="Name0" presStyleCnt="0">
        <dgm:presLayoutVars>
          <dgm:dir/>
          <dgm:animLvl val="lvl"/>
          <dgm:resizeHandles val="exact"/>
        </dgm:presLayoutVars>
      </dgm:prSet>
      <dgm:spPr/>
    </dgm:pt>
    <dgm:pt modelId="{C574069A-2279-48D8-9BB7-0D6563A9332B}" type="pres">
      <dgm:prSet presAssocID="{0DEBF8D6-3F76-40B3-A170-5DB51E4CD8AE}" presName="linNode" presStyleCnt="0"/>
      <dgm:spPr/>
    </dgm:pt>
    <dgm:pt modelId="{34527057-CD79-457C-B589-F60F8D9FD6EF}" type="pres">
      <dgm:prSet presAssocID="{0DEBF8D6-3F76-40B3-A170-5DB51E4CD8AE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879774A0-90F7-4CD3-A577-9FE71129948B}" type="pres">
      <dgm:prSet presAssocID="{719B7DCB-11B9-4DFD-B12E-2C445144E522}" presName="sp" presStyleCnt="0"/>
      <dgm:spPr/>
    </dgm:pt>
    <dgm:pt modelId="{72F8CCA7-2D01-4234-A82F-B58BBBDD61E9}" type="pres">
      <dgm:prSet presAssocID="{E1AB7A36-9809-4576-A296-D65C6C64A3A4}" presName="linNode" presStyleCnt="0"/>
      <dgm:spPr/>
    </dgm:pt>
    <dgm:pt modelId="{1E36080E-2F4D-47FE-B9C0-697226406A6D}" type="pres">
      <dgm:prSet presAssocID="{E1AB7A36-9809-4576-A296-D65C6C64A3A4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262F90D2-242D-4206-827F-CEA19ACE13BC}" type="pres">
      <dgm:prSet presAssocID="{6C634686-7182-414F-BF76-AFC487E6D656}" presName="sp" presStyleCnt="0"/>
      <dgm:spPr/>
    </dgm:pt>
    <dgm:pt modelId="{FB4DC242-4179-4897-8148-D8DA5A499F53}" type="pres">
      <dgm:prSet presAssocID="{9D4B1FA1-F3B8-4201-8ED5-72BD2733C0E0}" presName="linNode" presStyleCnt="0"/>
      <dgm:spPr/>
    </dgm:pt>
    <dgm:pt modelId="{98176D7F-F14C-4124-BD45-9AD05A91A901}" type="pres">
      <dgm:prSet presAssocID="{9D4B1FA1-F3B8-4201-8ED5-72BD2733C0E0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BAAE29D1-FB98-4929-89DD-7EA701C45876}" type="pres">
      <dgm:prSet presAssocID="{9D4B1FA1-F3B8-4201-8ED5-72BD2733C0E0}" presName="descendantText" presStyleLbl="alignAccFollowNode1" presStyleIdx="0" presStyleCnt="2">
        <dgm:presLayoutVars>
          <dgm:bulletEnabled val="1"/>
        </dgm:presLayoutVars>
      </dgm:prSet>
      <dgm:spPr/>
    </dgm:pt>
    <dgm:pt modelId="{69D29D14-318E-4996-8558-1CF2BBF20094}" type="pres">
      <dgm:prSet presAssocID="{EBDF4BC9-552D-421E-82D0-1416423462FE}" presName="sp" presStyleCnt="0"/>
      <dgm:spPr/>
    </dgm:pt>
    <dgm:pt modelId="{A2A6C20B-6F09-4C24-A4D4-57BBB21D9494}" type="pres">
      <dgm:prSet presAssocID="{7645EA21-A619-4DCA-9CA1-C6999B121C82}" presName="linNode" presStyleCnt="0"/>
      <dgm:spPr/>
    </dgm:pt>
    <dgm:pt modelId="{6D0ED671-324C-4A58-9672-81C3A4168168}" type="pres">
      <dgm:prSet presAssocID="{7645EA21-A619-4DCA-9CA1-C6999B121C82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0E5C5C84-2C5B-4C7A-8B89-6D594EA09110}" type="pres">
      <dgm:prSet presAssocID="{7645EA21-A619-4DCA-9CA1-C6999B121C82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71C2770B-11A7-4701-908D-7D52E76BBE98}" srcId="{9D4B1FA1-F3B8-4201-8ED5-72BD2733C0E0}" destId="{EFE5C604-3B75-46BB-8CAD-EBC977B1366E}" srcOrd="2" destOrd="0" parTransId="{918E9548-A44F-4280-AB25-38CF0EE0DA13}" sibTransId="{23A7A81C-A88E-4152-9FA3-5939E5E559E1}"/>
    <dgm:cxn modelId="{C97CB413-3230-4B3E-9FA9-81F85AF594B7}" srcId="{7645EA21-A619-4DCA-9CA1-C6999B121C82}" destId="{F0491FF2-81C0-420B-BBD4-C1B02735949C}" srcOrd="1" destOrd="0" parTransId="{D55551D0-3597-4589-826C-06C6F8CA89BA}" sibTransId="{0DC8DD06-3683-4D0C-95E3-F1CEFC26EF17}"/>
    <dgm:cxn modelId="{D473681E-6A90-4A15-9757-7DD87F4D6D21}" srcId="{7645EA21-A619-4DCA-9CA1-C6999B121C82}" destId="{E7C04F67-A893-442E-B9D3-08C6DE3A928B}" srcOrd="0" destOrd="0" parTransId="{D9195038-446E-4A6B-815D-80F1612B0E90}" sibTransId="{2194D321-5F32-4FF8-B63A-9E8FAA3AA9E3}"/>
    <dgm:cxn modelId="{21811023-60AE-4C27-8B68-0BA942B49EF2}" srcId="{9844E2A9-7AAA-46A9-8402-987C20FA9A1B}" destId="{7645EA21-A619-4DCA-9CA1-C6999B121C82}" srcOrd="3" destOrd="0" parTransId="{2D43E978-AD7D-478C-9889-E73FEEAB6248}" sibTransId="{93884A13-745D-40AC-9906-CE33E36CE68F}"/>
    <dgm:cxn modelId="{4EC3CC2E-F61D-45B2-8C57-B8694A3159D8}" type="presOf" srcId="{9844E2A9-7AAA-46A9-8402-987C20FA9A1B}" destId="{EA216308-A77F-4919-994F-25FDC39C0AF4}" srcOrd="0" destOrd="0" presId="urn:microsoft.com/office/officeart/2005/8/layout/vList5"/>
    <dgm:cxn modelId="{60C20B31-19D5-4DB6-9206-457BDC565536}" type="presOf" srcId="{0DEBF8D6-3F76-40B3-A170-5DB51E4CD8AE}" destId="{34527057-CD79-457C-B589-F60F8D9FD6EF}" srcOrd="0" destOrd="0" presId="urn:microsoft.com/office/officeart/2005/8/layout/vList5"/>
    <dgm:cxn modelId="{CAB2AA65-D2D2-4DA9-AF7A-F590A93F9885}" type="presOf" srcId="{7645EA21-A619-4DCA-9CA1-C6999B121C82}" destId="{6D0ED671-324C-4A58-9672-81C3A4168168}" srcOrd="0" destOrd="0" presId="urn:microsoft.com/office/officeart/2005/8/layout/vList5"/>
    <dgm:cxn modelId="{C7CBC945-62D6-4011-A46F-E4FC7E07289F}" type="presOf" srcId="{E7C04F67-A893-442E-B9D3-08C6DE3A928B}" destId="{0E5C5C84-2C5B-4C7A-8B89-6D594EA09110}" srcOrd="0" destOrd="0" presId="urn:microsoft.com/office/officeart/2005/8/layout/vList5"/>
    <dgm:cxn modelId="{EF405369-75AE-45C9-867D-A6F209F40021}" type="presOf" srcId="{EFE5C604-3B75-46BB-8CAD-EBC977B1366E}" destId="{BAAE29D1-FB98-4929-89DD-7EA701C45876}" srcOrd="0" destOrd="2" presId="urn:microsoft.com/office/officeart/2005/8/layout/vList5"/>
    <dgm:cxn modelId="{EE912F4E-E02C-421A-93F2-83BA57339A52}" srcId="{9844E2A9-7AAA-46A9-8402-987C20FA9A1B}" destId="{9D4B1FA1-F3B8-4201-8ED5-72BD2733C0E0}" srcOrd="2" destOrd="0" parTransId="{986CDF04-A96D-44B9-9ECC-F98E069E5425}" sibTransId="{EBDF4BC9-552D-421E-82D0-1416423462FE}"/>
    <dgm:cxn modelId="{737D7B52-282C-4CA5-B87B-FA5A8C08A54C}" type="presOf" srcId="{9D4B1FA1-F3B8-4201-8ED5-72BD2733C0E0}" destId="{98176D7F-F14C-4124-BD45-9AD05A91A901}" srcOrd="0" destOrd="0" presId="urn:microsoft.com/office/officeart/2005/8/layout/vList5"/>
    <dgm:cxn modelId="{392D3E58-72B7-46CC-B6AE-3754F819A436}" type="presOf" srcId="{5555F40E-3A11-49BF-ACF7-0F8018F7FBB7}" destId="{BAAE29D1-FB98-4929-89DD-7EA701C45876}" srcOrd="0" destOrd="1" presId="urn:microsoft.com/office/officeart/2005/8/layout/vList5"/>
    <dgm:cxn modelId="{B0D96B9B-8903-4B9D-95E5-DDCF31769701}" type="presOf" srcId="{E1AB7A36-9809-4576-A296-D65C6C64A3A4}" destId="{1E36080E-2F4D-47FE-B9C0-697226406A6D}" srcOrd="0" destOrd="0" presId="urn:microsoft.com/office/officeart/2005/8/layout/vList5"/>
    <dgm:cxn modelId="{972CFEAC-07F1-4215-B2FA-61BDCC8544A8}" type="presOf" srcId="{F0491FF2-81C0-420B-BBD4-C1B02735949C}" destId="{0E5C5C84-2C5B-4C7A-8B89-6D594EA09110}" srcOrd="0" destOrd="1" presId="urn:microsoft.com/office/officeart/2005/8/layout/vList5"/>
    <dgm:cxn modelId="{D1D0B6D5-EBDE-4B43-85CE-E17663EDDDB5}" srcId="{9D4B1FA1-F3B8-4201-8ED5-72BD2733C0E0}" destId="{3207B403-E5E5-48C2-A00D-F1DD6A23A6F3}" srcOrd="0" destOrd="0" parTransId="{C1CB88A2-0DE8-4270-9E58-0B2278A48D80}" sibTransId="{AEAEDE32-E9EC-459C-8EE3-87BAB499FEFB}"/>
    <dgm:cxn modelId="{9D1817E8-E23C-4B54-9B7A-197AC8AA9979}" srcId="{9D4B1FA1-F3B8-4201-8ED5-72BD2733C0E0}" destId="{5555F40E-3A11-49BF-ACF7-0F8018F7FBB7}" srcOrd="1" destOrd="0" parTransId="{949C90F6-D359-4252-B98C-F3868A4DA88E}" sibTransId="{D6177131-1EF5-4A1E-AC93-5F66F08C7C0A}"/>
    <dgm:cxn modelId="{0E7A1AE8-7598-4BCA-B573-D3F719D05F0C}" srcId="{9844E2A9-7AAA-46A9-8402-987C20FA9A1B}" destId="{E1AB7A36-9809-4576-A296-D65C6C64A3A4}" srcOrd="1" destOrd="0" parTransId="{C9A2DEF9-660C-4D83-84BE-CC9FBDF580A4}" sibTransId="{6C634686-7182-414F-BF76-AFC487E6D656}"/>
    <dgm:cxn modelId="{F268BFF9-4200-47D1-9B6E-8CD276704EC5}" srcId="{9844E2A9-7AAA-46A9-8402-987C20FA9A1B}" destId="{0DEBF8D6-3F76-40B3-A170-5DB51E4CD8AE}" srcOrd="0" destOrd="0" parTransId="{FAA67F0C-BB6D-45E6-BFA5-870770885FFF}" sibTransId="{719B7DCB-11B9-4DFD-B12E-2C445144E522}"/>
    <dgm:cxn modelId="{62F72CFE-6ABD-46D4-B780-3C5C178EA70D}" type="presOf" srcId="{3207B403-E5E5-48C2-A00D-F1DD6A23A6F3}" destId="{BAAE29D1-FB98-4929-89DD-7EA701C45876}" srcOrd="0" destOrd="0" presId="urn:microsoft.com/office/officeart/2005/8/layout/vList5"/>
    <dgm:cxn modelId="{71157989-7FEB-46E7-8660-CAFC8794A795}" type="presParOf" srcId="{EA216308-A77F-4919-994F-25FDC39C0AF4}" destId="{C574069A-2279-48D8-9BB7-0D6563A9332B}" srcOrd="0" destOrd="0" presId="urn:microsoft.com/office/officeart/2005/8/layout/vList5"/>
    <dgm:cxn modelId="{600CC50B-4D69-4E76-B860-CACCBCCAD359}" type="presParOf" srcId="{C574069A-2279-48D8-9BB7-0D6563A9332B}" destId="{34527057-CD79-457C-B589-F60F8D9FD6EF}" srcOrd="0" destOrd="0" presId="urn:microsoft.com/office/officeart/2005/8/layout/vList5"/>
    <dgm:cxn modelId="{E3217106-3A64-4D29-BCC6-6A2C4B5CFC20}" type="presParOf" srcId="{EA216308-A77F-4919-994F-25FDC39C0AF4}" destId="{879774A0-90F7-4CD3-A577-9FE71129948B}" srcOrd="1" destOrd="0" presId="urn:microsoft.com/office/officeart/2005/8/layout/vList5"/>
    <dgm:cxn modelId="{8ECF8B2F-91C9-4E78-B0D6-5B24E7335008}" type="presParOf" srcId="{EA216308-A77F-4919-994F-25FDC39C0AF4}" destId="{72F8CCA7-2D01-4234-A82F-B58BBBDD61E9}" srcOrd="2" destOrd="0" presId="urn:microsoft.com/office/officeart/2005/8/layout/vList5"/>
    <dgm:cxn modelId="{7C335035-25FE-4759-A9EF-6DC3160BCE52}" type="presParOf" srcId="{72F8CCA7-2D01-4234-A82F-B58BBBDD61E9}" destId="{1E36080E-2F4D-47FE-B9C0-697226406A6D}" srcOrd="0" destOrd="0" presId="urn:microsoft.com/office/officeart/2005/8/layout/vList5"/>
    <dgm:cxn modelId="{6FEC6C67-3033-40CB-A225-960E686A0172}" type="presParOf" srcId="{EA216308-A77F-4919-994F-25FDC39C0AF4}" destId="{262F90D2-242D-4206-827F-CEA19ACE13BC}" srcOrd="3" destOrd="0" presId="urn:microsoft.com/office/officeart/2005/8/layout/vList5"/>
    <dgm:cxn modelId="{3ACD40CB-53C8-4E88-B634-6E1C48846FCC}" type="presParOf" srcId="{EA216308-A77F-4919-994F-25FDC39C0AF4}" destId="{FB4DC242-4179-4897-8148-D8DA5A499F53}" srcOrd="4" destOrd="0" presId="urn:microsoft.com/office/officeart/2005/8/layout/vList5"/>
    <dgm:cxn modelId="{D7D5A9F9-78B7-47E2-9827-FD2CDCA684F9}" type="presParOf" srcId="{FB4DC242-4179-4897-8148-D8DA5A499F53}" destId="{98176D7F-F14C-4124-BD45-9AD05A91A901}" srcOrd="0" destOrd="0" presId="urn:microsoft.com/office/officeart/2005/8/layout/vList5"/>
    <dgm:cxn modelId="{49F00404-6E87-4ED0-AE9A-AA095DDE0817}" type="presParOf" srcId="{FB4DC242-4179-4897-8148-D8DA5A499F53}" destId="{BAAE29D1-FB98-4929-89DD-7EA701C45876}" srcOrd="1" destOrd="0" presId="urn:microsoft.com/office/officeart/2005/8/layout/vList5"/>
    <dgm:cxn modelId="{51ED904E-324A-4B1C-BA9A-5F4FA96D54B1}" type="presParOf" srcId="{EA216308-A77F-4919-994F-25FDC39C0AF4}" destId="{69D29D14-318E-4996-8558-1CF2BBF20094}" srcOrd="5" destOrd="0" presId="urn:microsoft.com/office/officeart/2005/8/layout/vList5"/>
    <dgm:cxn modelId="{FE82D3A9-6F8E-49E7-B6CE-3CEC29D8DBD5}" type="presParOf" srcId="{EA216308-A77F-4919-994F-25FDC39C0AF4}" destId="{A2A6C20B-6F09-4C24-A4D4-57BBB21D9494}" srcOrd="6" destOrd="0" presId="urn:microsoft.com/office/officeart/2005/8/layout/vList5"/>
    <dgm:cxn modelId="{2605D56B-0451-4BF9-8366-4ACB6F3EABBE}" type="presParOf" srcId="{A2A6C20B-6F09-4C24-A4D4-57BBB21D9494}" destId="{6D0ED671-324C-4A58-9672-81C3A4168168}" srcOrd="0" destOrd="0" presId="urn:microsoft.com/office/officeart/2005/8/layout/vList5"/>
    <dgm:cxn modelId="{3B9954F4-3ACF-4991-8ECE-3FA426ED339F}" type="presParOf" srcId="{A2A6C20B-6F09-4C24-A4D4-57BBB21D9494}" destId="{0E5C5C84-2C5B-4C7A-8B89-6D594EA0911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F92B291-FC0F-4603-AED2-652642D0873F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93C70E8-1BDD-47A7-98A2-D4A6D1EE4972}">
      <dgm:prSet phldrT="[Text]"/>
      <dgm:spPr/>
      <dgm:t>
        <a:bodyPr/>
        <a:lstStyle/>
        <a:p>
          <a:r>
            <a:rPr lang="en-US"/>
            <a:t>Vendor / Billings’ relationship</a:t>
          </a:r>
        </a:p>
      </dgm:t>
    </dgm:pt>
    <dgm:pt modelId="{9B19BE07-AA88-497B-852C-4A49ED9B671C}" type="parTrans" cxnId="{C3BBBD1D-07C6-4B1F-A5AA-5DFA26897F18}">
      <dgm:prSet/>
      <dgm:spPr/>
      <dgm:t>
        <a:bodyPr/>
        <a:lstStyle/>
        <a:p>
          <a:endParaRPr lang="en-US"/>
        </a:p>
      </dgm:t>
    </dgm:pt>
    <dgm:pt modelId="{B354FF06-EFE7-4C53-949A-CE8E5E65399D}" type="sibTrans" cxnId="{C3BBBD1D-07C6-4B1F-A5AA-5DFA26897F18}">
      <dgm:prSet/>
      <dgm:spPr/>
      <dgm:t>
        <a:bodyPr/>
        <a:lstStyle/>
        <a:p>
          <a:endParaRPr lang="en-US"/>
        </a:p>
      </dgm:t>
    </dgm:pt>
    <dgm:pt modelId="{D0B89CF3-84F2-4B49-ACEB-9FB076D9EA2F}">
      <dgm:prSet phldrT="[Text]"/>
      <dgm:spPr/>
      <dgm:t>
        <a:bodyPr/>
        <a:lstStyle/>
        <a:p>
          <a:r>
            <a:rPr lang="en-US"/>
            <a:t>Communication</a:t>
          </a:r>
        </a:p>
      </dgm:t>
    </dgm:pt>
    <dgm:pt modelId="{C7AE1BBF-9EC8-4E03-A970-A364035E2A91}" type="parTrans" cxnId="{0CD00BCD-A242-4313-B579-B8230FCFB77A}">
      <dgm:prSet/>
      <dgm:spPr/>
      <dgm:t>
        <a:bodyPr/>
        <a:lstStyle/>
        <a:p>
          <a:endParaRPr lang="en-US"/>
        </a:p>
      </dgm:t>
    </dgm:pt>
    <dgm:pt modelId="{BBE8D297-2572-4D4C-8590-A3A4D2D4CCBF}" type="sibTrans" cxnId="{0CD00BCD-A242-4313-B579-B8230FCFB77A}">
      <dgm:prSet/>
      <dgm:spPr/>
      <dgm:t>
        <a:bodyPr/>
        <a:lstStyle/>
        <a:p>
          <a:endParaRPr lang="en-US"/>
        </a:p>
      </dgm:t>
    </dgm:pt>
    <dgm:pt modelId="{49D2CD72-A07A-4BDF-8959-6D1D5ACA6A57}">
      <dgm:prSet phldrT="[Text]"/>
      <dgm:spPr/>
      <dgm:t>
        <a:bodyPr/>
        <a:lstStyle/>
        <a:p>
          <a:r>
            <a:rPr lang="en-US"/>
            <a:t>Account holders</a:t>
          </a:r>
        </a:p>
      </dgm:t>
    </dgm:pt>
    <dgm:pt modelId="{2038DCAB-593C-4FE5-8F58-8D7E8D1B4D5D}" type="parTrans" cxnId="{DCEA2508-266F-44DA-8F52-D16E69542EBD}">
      <dgm:prSet/>
      <dgm:spPr/>
      <dgm:t>
        <a:bodyPr/>
        <a:lstStyle/>
        <a:p>
          <a:endParaRPr lang="en-US"/>
        </a:p>
      </dgm:t>
    </dgm:pt>
    <dgm:pt modelId="{E895B857-4A18-48D2-91DA-C45CDBDB9F21}" type="sibTrans" cxnId="{DCEA2508-266F-44DA-8F52-D16E69542EBD}">
      <dgm:prSet/>
      <dgm:spPr/>
      <dgm:t>
        <a:bodyPr/>
        <a:lstStyle/>
        <a:p>
          <a:endParaRPr lang="en-US"/>
        </a:p>
      </dgm:t>
    </dgm:pt>
    <dgm:pt modelId="{0F1BF4D5-D3F0-4F8D-B0BE-AB8B16C50210}">
      <dgm:prSet phldrT="[Text]"/>
      <dgm:spPr/>
      <dgm:t>
        <a:bodyPr/>
        <a:lstStyle/>
        <a:p>
          <a:r>
            <a:rPr lang="en-US"/>
            <a:t>Leadership</a:t>
          </a:r>
        </a:p>
      </dgm:t>
    </dgm:pt>
    <dgm:pt modelId="{3568261A-05F4-453B-969F-137B176B3B0C}" type="parTrans" cxnId="{9F792B90-678B-42CE-A89E-FB2FB024E00F}">
      <dgm:prSet/>
      <dgm:spPr/>
      <dgm:t>
        <a:bodyPr/>
        <a:lstStyle/>
        <a:p>
          <a:endParaRPr lang="en-US"/>
        </a:p>
      </dgm:t>
    </dgm:pt>
    <dgm:pt modelId="{371A2810-D612-4598-9825-917E7A715615}" type="sibTrans" cxnId="{9F792B90-678B-42CE-A89E-FB2FB024E00F}">
      <dgm:prSet/>
      <dgm:spPr/>
      <dgm:t>
        <a:bodyPr/>
        <a:lstStyle/>
        <a:p>
          <a:endParaRPr lang="en-US"/>
        </a:p>
      </dgm:t>
    </dgm:pt>
    <dgm:pt modelId="{F3A54F32-2475-41E9-8F27-1BF37D495AB9}">
      <dgm:prSet phldrT="[Text]"/>
      <dgm:spPr/>
      <dgm:t>
        <a:bodyPr/>
        <a:lstStyle/>
        <a:p>
          <a:r>
            <a:rPr lang="en-US"/>
            <a:t>Procedures and governance documents</a:t>
          </a:r>
        </a:p>
      </dgm:t>
    </dgm:pt>
    <dgm:pt modelId="{F25A07D6-3A5A-42EE-811D-C35FA8C0C0AF}" type="parTrans" cxnId="{ABD9C568-3AC4-4E4B-A9C0-C2ED97D3B54D}">
      <dgm:prSet/>
      <dgm:spPr/>
      <dgm:t>
        <a:bodyPr/>
        <a:lstStyle/>
        <a:p>
          <a:endParaRPr lang="en-US"/>
        </a:p>
      </dgm:t>
    </dgm:pt>
    <dgm:pt modelId="{DAE47050-8DFA-4F73-B4EE-50BEBBF7A2A0}" type="sibTrans" cxnId="{ABD9C568-3AC4-4E4B-A9C0-C2ED97D3B54D}">
      <dgm:prSet/>
      <dgm:spPr/>
      <dgm:t>
        <a:bodyPr/>
        <a:lstStyle/>
        <a:p>
          <a:endParaRPr lang="en-US"/>
        </a:p>
      </dgm:t>
    </dgm:pt>
    <dgm:pt modelId="{CDCD86AB-AAD3-4C55-89E6-C0106B3522E3}">
      <dgm:prSet phldrT="[Text]"/>
      <dgm:spPr/>
      <dgm:t>
        <a:bodyPr/>
        <a:lstStyle/>
        <a:p>
          <a:r>
            <a:rPr lang="en-US"/>
            <a:t>Performance indicators</a:t>
          </a:r>
        </a:p>
      </dgm:t>
    </dgm:pt>
    <dgm:pt modelId="{7A02F7C4-D2E2-433F-A926-38A39258E07C}" type="parTrans" cxnId="{1285DD4A-2F23-4AD0-8F38-0ACDCD5AEAC0}">
      <dgm:prSet/>
      <dgm:spPr/>
      <dgm:t>
        <a:bodyPr/>
        <a:lstStyle/>
        <a:p>
          <a:endParaRPr lang="en-US"/>
        </a:p>
      </dgm:t>
    </dgm:pt>
    <dgm:pt modelId="{470A97E6-B8A0-45DF-A9E5-5912F8B8C09F}" type="sibTrans" cxnId="{1285DD4A-2F23-4AD0-8F38-0ACDCD5AEAC0}">
      <dgm:prSet/>
      <dgm:spPr/>
      <dgm:t>
        <a:bodyPr/>
        <a:lstStyle/>
        <a:p>
          <a:endParaRPr lang="en-US"/>
        </a:p>
      </dgm:t>
    </dgm:pt>
    <dgm:pt modelId="{11D2A8D1-665C-4016-9CB0-8F1F42F6989D}">
      <dgm:prSet phldrT="[Text]"/>
      <dgm:spPr/>
      <dgm:t>
        <a:bodyPr/>
        <a:lstStyle/>
        <a:p>
          <a:r>
            <a:rPr lang="en-US"/>
            <a:t>Written meter maintenance plan</a:t>
          </a:r>
        </a:p>
      </dgm:t>
    </dgm:pt>
    <dgm:pt modelId="{8A4A03CF-B315-4F88-A7E9-5C39FDA5B502}" type="parTrans" cxnId="{3071BF0C-D0BD-4BDA-A09B-FD57274D2F33}">
      <dgm:prSet/>
      <dgm:spPr/>
      <dgm:t>
        <a:bodyPr/>
        <a:lstStyle/>
        <a:p>
          <a:endParaRPr lang="en-US"/>
        </a:p>
      </dgm:t>
    </dgm:pt>
    <dgm:pt modelId="{3D5E8881-4956-4FAB-A084-38DB23E63070}" type="sibTrans" cxnId="{3071BF0C-D0BD-4BDA-A09B-FD57274D2F33}">
      <dgm:prSet/>
      <dgm:spPr/>
      <dgm:t>
        <a:bodyPr/>
        <a:lstStyle/>
        <a:p>
          <a:endParaRPr lang="en-US"/>
        </a:p>
      </dgm:t>
    </dgm:pt>
    <dgm:pt modelId="{36EC3214-CD45-4972-9278-4C775F002819}">
      <dgm:prSet phldrT="[Text]"/>
      <dgm:spPr/>
      <dgm:t>
        <a:bodyPr/>
        <a:lstStyle/>
        <a:p>
          <a:r>
            <a:rPr lang="en-US"/>
            <a:t>System training</a:t>
          </a:r>
        </a:p>
      </dgm:t>
    </dgm:pt>
    <dgm:pt modelId="{8A836986-D49C-450C-A9A0-8B7955CEAC78}" type="parTrans" cxnId="{C576DD13-FD80-4ED5-B472-E7A0C24DDB11}">
      <dgm:prSet/>
      <dgm:spPr/>
      <dgm:t>
        <a:bodyPr/>
        <a:lstStyle/>
        <a:p>
          <a:endParaRPr lang="en-US"/>
        </a:p>
      </dgm:t>
    </dgm:pt>
    <dgm:pt modelId="{93B2AFFE-7961-42B7-B67F-0954F02F13A7}" type="sibTrans" cxnId="{C576DD13-FD80-4ED5-B472-E7A0C24DDB11}">
      <dgm:prSet/>
      <dgm:spPr/>
      <dgm:t>
        <a:bodyPr/>
        <a:lstStyle/>
        <a:p>
          <a:endParaRPr lang="en-US"/>
        </a:p>
      </dgm:t>
    </dgm:pt>
    <dgm:pt modelId="{8E288CCD-DA2E-4478-BCC3-A8F0C1C88A98}" type="pres">
      <dgm:prSet presAssocID="{AF92B291-FC0F-4603-AED2-652642D0873F}" presName="linear" presStyleCnt="0">
        <dgm:presLayoutVars>
          <dgm:animLvl val="lvl"/>
          <dgm:resizeHandles val="exact"/>
        </dgm:presLayoutVars>
      </dgm:prSet>
      <dgm:spPr/>
    </dgm:pt>
    <dgm:pt modelId="{FDE7DFD0-2695-473B-8652-D90EC7779F34}" type="pres">
      <dgm:prSet presAssocID="{F3A54F32-2475-41E9-8F27-1BF37D495AB9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DCD39F9B-EBDB-4545-B554-41F7637A8C91}" type="pres">
      <dgm:prSet presAssocID="{DAE47050-8DFA-4F73-B4EE-50BEBBF7A2A0}" presName="spacer" presStyleCnt="0"/>
      <dgm:spPr/>
    </dgm:pt>
    <dgm:pt modelId="{06793E93-F128-409B-A73B-3A6CA9D1A214}" type="pres">
      <dgm:prSet presAssocID="{CDCD86AB-AAD3-4C55-89E6-C0106B3522E3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3EF48BF7-DA36-4DF7-8DDF-381047CC75D7}" type="pres">
      <dgm:prSet presAssocID="{470A97E6-B8A0-45DF-A9E5-5912F8B8C09F}" presName="spacer" presStyleCnt="0"/>
      <dgm:spPr/>
    </dgm:pt>
    <dgm:pt modelId="{A42AABDB-7BFE-4594-A481-EB39FFFC10C7}" type="pres">
      <dgm:prSet presAssocID="{11D2A8D1-665C-4016-9CB0-8F1F42F6989D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032C557E-9513-4A6C-884C-99450A29B93C}" type="pres">
      <dgm:prSet presAssocID="{3D5E8881-4956-4FAB-A084-38DB23E63070}" presName="spacer" presStyleCnt="0"/>
      <dgm:spPr/>
    </dgm:pt>
    <dgm:pt modelId="{68CDE328-05BF-40B7-95DF-4180AC82DD1E}" type="pres">
      <dgm:prSet presAssocID="{093C70E8-1BDD-47A7-98A2-D4A6D1EE4972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34FEB517-A1D5-44AC-B373-15347B6AE09F}" type="pres">
      <dgm:prSet presAssocID="{B354FF06-EFE7-4C53-949A-CE8E5E65399D}" presName="spacer" presStyleCnt="0"/>
      <dgm:spPr/>
    </dgm:pt>
    <dgm:pt modelId="{B5BD59D1-043F-4A9F-B794-B196B7AB976D}" type="pres">
      <dgm:prSet presAssocID="{D0B89CF3-84F2-4B49-ACEB-9FB076D9EA2F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4026A8A0-C348-4FC7-A2AC-629CEFCEA2F7}" type="pres">
      <dgm:prSet presAssocID="{D0B89CF3-84F2-4B49-ACEB-9FB076D9EA2F}" presName="childText" presStyleLbl="revTx" presStyleIdx="0" presStyleCnt="1">
        <dgm:presLayoutVars>
          <dgm:bulletEnabled val="1"/>
        </dgm:presLayoutVars>
      </dgm:prSet>
      <dgm:spPr/>
    </dgm:pt>
    <dgm:pt modelId="{594B9C55-9E2F-4B5A-B5A3-1824AF3BF2D7}" type="pres">
      <dgm:prSet presAssocID="{36EC3214-CD45-4972-9278-4C775F002819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DCEA2508-266F-44DA-8F52-D16E69542EBD}" srcId="{D0B89CF3-84F2-4B49-ACEB-9FB076D9EA2F}" destId="{49D2CD72-A07A-4BDF-8959-6D1D5ACA6A57}" srcOrd="0" destOrd="0" parTransId="{2038DCAB-593C-4FE5-8F58-8D7E8D1B4D5D}" sibTransId="{E895B857-4A18-48D2-91DA-C45CDBDB9F21}"/>
    <dgm:cxn modelId="{3071BF0C-D0BD-4BDA-A09B-FD57274D2F33}" srcId="{AF92B291-FC0F-4603-AED2-652642D0873F}" destId="{11D2A8D1-665C-4016-9CB0-8F1F42F6989D}" srcOrd="2" destOrd="0" parTransId="{8A4A03CF-B315-4F88-A7E9-5C39FDA5B502}" sibTransId="{3D5E8881-4956-4FAB-A084-38DB23E63070}"/>
    <dgm:cxn modelId="{C576DD13-FD80-4ED5-B472-E7A0C24DDB11}" srcId="{AF92B291-FC0F-4603-AED2-652642D0873F}" destId="{36EC3214-CD45-4972-9278-4C775F002819}" srcOrd="5" destOrd="0" parTransId="{8A836986-D49C-450C-A9A0-8B7955CEAC78}" sibTransId="{93B2AFFE-7961-42B7-B67F-0954F02F13A7}"/>
    <dgm:cxn modelId="{679F8B1B-991C-4C92-9E44-ABCB2EB31F23}" type="presOf" srcId="{49D2CD72-A07A-4BDF-8959-6D1D5ACA6A57}" destId="{4026A8A0-C348-4FC7-A2AC-629CEFCEA2F7}" srcOrd="0" destOrd="0" presId="urn:microsoft.com/office/officeart/2005/8/layout/vList2"/>
    <dgm:cxn modelId="{C3BBBD1D-07C6-4B1F-A5AA-5DFA26897F18}" srcId="{AF92B291-FC0F-4603-AED2-652642D0873F}" destId="{093C70E8-1BDD-47A7-98A2-D4A6D1EE4972}" srcOrd="3" destOrd="0" parTransId="{9B19BE07-AA88-497B-852C-4A49ED9B671C}" sibTransId="{B354FF06-EFE7-4C53-949A-CE8E5E65399D}"/>
    <dgm:cxn modelId="{0833F327-E508-4A65-8DB6-081AAC50FD05}" type="presOf" srcId="{093C70E8-1BDD-47A7-98A2-D4A6D1EE4972}" destId="{68CDE328-05BF-40B7-95DF-4180AC82DD1E}" srcOrd="0" destOrd="0" presId="urn:microsoft.com/office/officeart/2005/8/layout/vList2"/>
    <dgm:cxn modelId="{ABD9C568-3AC4-4E4B-A9C0-C2ED97D3B54D}" srcId="{AF92B291-FC0F-4603-AED2-652642D0873F}" destId="{F3A54F32-2475-41E9-8F27-1BF37D495AB9}" srcOrd="0" destOrd="0" parTransId="{F25A07D6-3A5A-42EE-811D-C35FA8C0C0AF}" sibTransId="{DAE47050-8DFA-4F73-B4EE-50BEBBF7A2A0}"/>
    <dgm:cxn modelId="{1285DD4A-2F23-4AD0-8F38-0ACDCD5AEAC0}" srcId="{AF92B291-FC0F-4603-AED2-652642D0873F}" destId="{CDCD86AB-AAD3-4C55-89E6-C0106B3522E3}" srcOrd="1" destOrd="0" parTransId="{7A02F7C4-D2E2-433F-A926-38A39258E07C}" sibTransId="{470A97E6-B8A0-45DF-A9E5-5912F8B8C09F}"/>
    <dgm:cxn modelId="{E7C3688D-DA8B-4CC0-942F-4DF98CB8FF98}" type="presOf" srcId="{CDCD86AB-AAD3-4C55-89E6-C0106B3522E3}" destId="{06793E93-F128-409B-A73B-3A6CA9D1A214}" srcOrd="0" destOrd="0" presId="urn:microsoft.com/office/officeart/2005/8/layout/vList2"/>
    <dgm:cxn modelId="{9F792B90-678B-42CE-A89E-FB2FB024E00F}" srcId="{D0B89CF3-84F2-4B49-ACEB-9FB076D9EA2F}" destId="{0F1BF4D5-D3F0-4F8D-B0BE-AB8B16C50210}" srcOrd="1" destOrd="0" parTransId="{3568261A-05F4-453B-969F-137B176B3B0C}" sibTransId="{371A2810-D612-4598-9825-917E7A715615}"/>
    <dgm:cxn modelId="{B1E256B9-0B26-43B1-8275-9EEF8B97C7F3}" type="presOf" srcId="{11D2A8D1-665C-4016-9CB0-8F1F42F6989D}" destId="{A42AABDB-7BFE-4594-A481-EB39FFFC10C7}" srcOrd="0" destOrd="0" presId="urn:microsoft.com/office/officeart/2005/8/layout/vList2"/>
    <dgm:cxn modelId="{7A5BE2BB-3070-4766-81A2-DE0910896AFF}" type="presOf" srcId="{36EC3214-CD45-4972-9278-4C775F002819}" destId="{594B9C55-9E2F-4B5A-B5A3-1824AF3BF2D7}" srcOrd="0" destOrd="0" presId="urn:microsoft.com/office/officeart/2005/8/layout/vList2"/>
    <dgm:cxn modelId="{0CD00BCD-A242-4313-B579-B8230FCFB77A}" srcId="{AF92B291-FC0F-4603-AED2-652642D0873F}" destId="{D0B89CF3-84F2-4B49-ACEB-9FB076D9EA2F}" srcOrd="4" destOrd="0" parTransId="{C7AE1BBF-9EC8-4E03-A970-A364035E2A91}" sibTransId="{BBE8D297-2572-4D4C-8590-A3A4D2D4CCBF}"/>
    <dgm:cxn modelId="{81AA82D5-8A69-4FD2-8F3D-C1A066DA67D1}" type="presOf" srcId="{AF92B291-FC0F-4603-AED2-652642D0873F}" destId="{8E288CCD-DA2E-4478-BCC3-A8F0C1C88A98}" srcOrd="0" destOrd="0" presId="urn:microsoft.com/office/officeart/2005/8/layout/vList2"/>
    <dgm:cxn modelId="{B81C2DDE-530A-4BFB-AC52-42DCD3E26786}" type="presOf" srcId="{D0B89CF3-84F2-4B49-ACEB-9FB076D9EA2F}" destId="{B5BD59D1-043F-4A9F-B794-B196B7AB976D}" srcOrd="0" destOrd="0" presId="urn:microsoft.com/office/officeart/2005/8/layout/vList2"/>
    <dgm:cxn modelId="{41A459E1-CECB-4074-BC44-834B57505DC0}" type="presOf" srcId="{0F1BF4D5-D3F0-4F8D-B0BE-AB8B16C50210}" destId="{4026A8A0-C348-4FC7-A2AC-629CEFCEA2F7}" srcOrd="0" destOrd="1" presId="urn:microsoft.com/office/officeart/2005/8/layout/vList2"/>
    <dgm:cxn modelId="{B4AC84ED-990A-4000-9FC1-C1AB37CF463B}" type="presOf" srcId="{F3A54F32-2475-41E9-8F27-1BF37D495AB9}" destId="{FDE7DFD0-2695-473B-8652-D90EC7779F34}" srcOrd="0" destOrd="0" presId="urn:microsoft.com/office/officeart/2005/8/layout/vList2"/>
    <dgm:cxn modelId="{6B18C570-5784-433F-BDC8-F6B573B85C35}" type="presParOf" srcId="{8E288CCD-DA2E-4478-BCC3-A8F0C1C88A98}" destId="{FDE7DFD0-2695-473B-8652-D90EC7779F34}" srcOrd="0" destOrd="0" presId="urn:microsoft.com/office/officeart/2005/8/layout/vList2"/>
    <dgm:cxn modelId="{0CD4506A-DBF7-4BDA-97E0-4B3FD8745E35}" type="presParOf" srcId="{8E288CCD-DA2E-4478-BCC3-A8F0C1C88A98}" destId="{DCD39F9B-EBDB-4545-B554-41F7637A8C91}" srcOrd="1" destOrd="0" presId="urn:microsoft.com/office/officeart/2005/8/layout/vList2"/>
    <dgm:cxn modelId="{B44E89B7-ADEB-4E93-A491-08FCD3795E44}" type="presParOf" srcId="{8E288CCD-DA2E-4478-BCC3-A8F0C1C88A98}" destId="{06793E93-F128-409B-A73B-3A6CA9D1A214}" srcOrd="2" destOrd="0" presId="urn:microsoft.com/office/officeart/2005/8/layout/vList2"/>
    <dgm:cxn modelId="{AE14F73B-0403-447A-913E-E557A9FA6258}" type="presParOf" srcId="{8E288CCD-DA2E-4478-BCC3-A8F0C1C88A98}" destId="{3EF48BF7-DA36-4DF7-8DDF-381047CC75D7}" srcOrd="3" destOrd="0" presId="urn:microsoft.com/office/officeart/2005/8/layout/vList2"/>
    <dgm:cxn modelId="{82297D73-B0D2-41DA-8F21-10FDF22A742C}" type="presParOf" srcId="{8E288CCD-DA2E-4478-BCC3-A8F0C1C88A98}" destId="{A42AABDB-7BFE-4594-A481-EB39FFFC10C7}" srcOrd="4" destOrd="0" presId="urn:microsoft.com/office/officeart/2005/8/layout/vList2"/>
    <dgm:cxn modelId="{ACC79B38-5190-4747-A880-12FE441C81AB}" type="presParOf" srcId="{8E288CCD-DA2E-4478-BCC3-A8F0C1C88A98}" destId="{032C557E-9513-4A6C-884C-99450A29B93C}" srcOrd="5" destOrd="0" presId="urn:microsoft.com/office/officeart/2005/8/layout/vList2"/>
    <dgm:cxn modelId="{616FE1E0-4264-4EBC-BD14-23B3B4B268D4}" type="presParOf" srcId="{8E288CCD-DA2E-4478-BCC3-A8F0C1C88A98}" destId="{68CDE328-05BF-40B7-95DF-4180AC82DD1E}" srcOrd="6" destOrd="0" presId="urn:microsoft.com/office/officeart/2005/8/layout/vList2"/>
    <dgm:cxn modelId="{B608D761-9A5F-4093-9E94-89803CE23F7C}" type="presParOf" srcId="{8E288CCD-DA2E-4478-BCC3-A8F0C1C88A98}" destId="{34FEB517-A1D5-44AC-B373-15347B6AE09F}" srcOrd="7" destOrd="0" presId="urn:microsoft.com/office/officeart/2005/8/layout/vList2"/>
    <dgm:cxn modelId="{941E938F-CD59-430D-A252-3515304BB8CB}" type="presParOf" srcId="{8E288CCD-DA2E-4478-BCC3-A8F0C1C88A98}" destId="{B5BD59D1-043F-4A9F-B794-B196B7AB976D}" srcOrd="8" destOrd="0" presId="urn:microsoft.com/office/officeart/2005/8/layout/vList2"/>
    <dgm:cxn modelId="{D2571CC3-EFE4-404A-A76F-799242F82A1A}" type="presParOf" srcId="{8E288CCD-DA2E-4478-BCC3-A8F0C1C88A98}" destId="{4026A8A0-C348-4FC7-A2AC-629CEFCEA2F7}" srcOrd="9" destOrd="0" presId="urn:microsoft.com/office/officeart/2005/8/layout/vList2"/>
    <dgm:cxn modelId="{438CDFA6-C7BF-4D0B-8A17-A8049FF8538B}" type="presParOf" srcId="{8E288CCD-DA2E-4478-BCC3-A8F0C1C88A98}" destId="{594B9C55-9E2F-4B5A-B5A3-1824AF3BF2D7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635B173-C737-4812-9A89-365C7C82D0F6}" type="doc">
      <dgm:prSet loTypeId="urn:microsoft.com/office/officeart/2011/layout/RadialPictureList" loCatId="officeonlin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023E6DD-306E-4B43-8F96-627189E577A7}">
      <dgm:prSet phldrT="[Text]"/>
      <dgm:spPr/>
      <dgm:t>
        <a:bodyPr/>
        <a:lstStyle/>
        <a:p>
          <a:r>
            <a:rPr lang="en-US"/>
            <a:t>Utility Billing continuing vision</a:t>
          </a:r>
        </a:p>
      </dgm:t>
    </dgm:pt>
    <dgm:pt modelId="{60D42455-05B1-45FC-8C3D-559E3C5F22C8}" type="parTrans" cxnId="{BD741463-41AB-4028-B052-87D50D8885D9}">
      <dgm:prSet/>
      <dgm:spPr/>
      <dgm:t>
        <a:bodyPr/>
        <a:lstStyle/>
        <a:p>
          <a:endParaRPr lang="en-US"/>
        </a:p>
      </dgm:t>
    </dgm:pt>
    <dgm:pt modelId="{6B2BA6F5-5250-4499-85E8-E36F0C246204}" type="sibTrans" cxnId="{BD741463-41AB-4028-B052-87D50D8885D9}">
      <dgm:prSet/>
      <dgm:spPr/>
      <dgm:t>
        <a:bodyPr/>
        <a:lstStyle/>
        <a:p>
          <a:endParaRPr lang="en-US"/>
        </a:p>
      </dgm:t>
    </dgm:pt>
    <dgm:pt modelId="{6F58EF49-F884-4B92-82D3-F61FFDA9BCBC}">
      <dgm:prSet phldrT="[Text]"/>
      <dgm:spPr/>
      <dgm:t>
        <a:bodyPr/>
        <a:lstStyle/>
        <a:p>
          <a:r>
            <a:rPr lang="en-US"/>
            <a:t>Communication </a:t>
          </a:r>
        </a:p>
      </dgm:t>
    </dgm:pt>
    <dgm:pt modelId="{081E4EFB-B4F3-48DE-82A4-89D7D32AF423}" type="parTrans" cxnId="{D8B94AEF-86A3-4F5A-887B-6A923F486544}">
      <dgm:prSet/>
      <dgm:spPr/>
      <dgm:t>
        <a:bodyPr/>
        <a:lstStyle/>
        <a:p>
          <a:endParaRPr lang="en-US"/>
        </a:p>
      </dgm:t>
    </dgm:pt>
    <dgm:pt modelId="{46B1381D-3214-444C-A10E-E88045CBA6A3}" type="sibTrans" cxnId="{D8B94AEF-86A3-4F5A-887B-6A923F486544}">
      <dgm:prSet/>
      <dgm:spPr/>
      <dgm:t>
        <a:bodyPr/>
        <a:lstStyle/>
        <a:p>
          <a:endParaRPr lang="en-US"/>
        </a:p>
      </dgm:t>
    </dgm:pt>
    <dgm:pt modelId="{92269756-DEDA-4619-AB21-0637817224EE}">
      <dgm:prSet phldrT="[Text]"/>
      <dgm:spPr/>
      <dgm:t>
        <a:bodyPr/>
        <a:lstStyle/>
        <a:p>
          <a:r>
            <a:rPr lang="en-US"/>
            <a:t>Performance Indicators</a:t>
          </a:r>
        </a:p>
      </dgm:t>
    </dgm:pt>
    <dgm:pt modelId="{B34F7F28-EAE6-452D-8B94-4674D24EF0A0}" type="parTrans" cxnId="{DED735AB-57E4-4C1D-A631-F20C19BB93EF}">
      <dgm:prSet/>
      <dgm:spPr/>
      <dgm:t>
        <a:bodyPr/>
        <a:lstStyle/>
        <a:p>
          <a:endParaRPr lang="en-US"/>
        </a:p>
      </dgm:t>
    </dgm:pt>
    <dgm:pt modelId="{79E210BB-81DC-4BAF-990D-9DFABB229071}" type="sibTrans" cxnId="{DED735AB-57E4-4C1D-A631-F20C19BB93EF}">
      <dgm:prSet/>
      <dgm:spPr/>
      <dgm:t>
        <a:bodyPr/>
        <a:lstStyle/>
        <a:p>
          <a:endParaRPr lang="en-US"/>
        </a:p>
      </dgm:t>
    </dgm:pt>
    <dgm:pt modelId="{03E151CD-F5E3-4003-9E58-F619B65F229E}">
      <dgm:prSet phldrT="[Text]"/>
      <dgm:spPr/>
      <dgm:t>
        <a:bodyPr/>
        <a:lstStyle/>
        <a:p>
          <a:r>
            <a:rPr lang="en-US"/>
            <a:t>Stewardship</a:t>
          </a:r>
        </a:p>
      </dgm:t>
    </dgm:pt>
    <dgm:pt modelId="{C5B364FC-53A6-41DC-AEC2-5D308070D67B}" type="parTrans" cxnId="{3C826409-A92A-4A3B-A60C-FE1BDA997048}">
      <dgm:prSet/>
      <dgm:spPr/>
      <dgm:t>
        <a:bodyPr/>
        <a:lstStyle/>
        <a:p>
          <a:endParaRPr lang="en-US"/>
        </a:p>
      </dgm:t>
    </dgm:pt>
    <dgm:pt modelId="{F52E822C-C289-4922-B9FF-BC5E4BB2D535}" type="sibTrans" cxnId="{3C826409-A92A-4A3B-A60C-FE1BDA997048}">
      <dgm:prSet/>
      <dgm:spPr/>
      <dgm:t>
        <a:bodyPr/>
        <a:lstStyle/>
        <a:p>
          <a:endParaRPr lang="en-US"/>
        </a:p>
      </dgm:t>
    </dgm:pt>
    <dgm:pt modelId="{B76B3600-3B69-467E-9C22-5DB1A221E28A}" type="pres">
      <dgm:prSet presAssocID="{6635B173-C737-4812-9A89-365C7C82D0F6}" presName="Name0" presStyleCnt="0">
        <dgm:presLayoutVars>
          <dgm:chMax val="1"/>
          <dgm:chPref val="1"/>
          <dgm:dir/>
          <dgm:resizeHandles/>
        </dgm:presLayoutVars>
      </dgm:prSet>
      <dgm:spPr/>
    </dgm:pt>
    <dgm:pt modelId="{6A32014A-A571-4EF6-8DEB-F8390FBE25BC}" type="pres">
      <dgm:prSet presAssocID="{5023E6DD-306E-4B43-8F96-627189E577A7}" presName="Parent" presStyleLbl="node1" presStyleIdx="0" presStyleCnt="2">
        <dgm:presLayoutVars>
          <dgm:chMax val="4"/>
          <dgm:chPref val="3"/>
        </dgm:presLayoutVars>
      </dgm:prSet>
      <dgm:spPr/>
    </dgm:pt>
    <dgm:pt modelId="{2E50ECDA-5267-4F24-9246-6AB8B8FAF59E}" type="pres">
      <dgm:prSet presAssocID="{6F58EF49-F884-4B92-82D3-F61FFDA9BCBC}" presName="Accent" presStyleLbl="node1" presStyleIdx="1" presStyleCnt="2" custLinFactNeighborX="-474" custLinFactNeighborY="-425"/>
      <dgm:spPr/>
    </dgm:pt>
    <dgm:pt modelId="{DDE3A45A-BC99-434C-B2E2-1B32E612B9D1}" type="pres">
      <dgm:prSet presAssocID="{6F58EF49-F884-4B92-82D3-F61FFDA9BCBC}" presName="Image1" presStyleLbl="fgImgPlace1" presStyleIdx="0" presStyleCnt="3"/>
      <dgm:spPr>
        <a:blipFill>
          <a:blip xmlns:r="http://schemas.openxmlformats.org/officeDocument/2006/relationships" r:embed="rId1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solidFill>
            <a:schemeClr val="accent1">
              <a:lumMod val="60000"/>
              <a:lumOff val="40000"/>
            </a:schemeClr>
          </a:solidFill>
        </a:ln>
      </dgm:spPr>
      <dgm:extLst>
        <a:ext uri="{E40237B7-FDA0-4F09-8148-C483321AD2D9}">
          <dgm14:cNvPr xmlns:dgm14="http://schemas.microsoft.com/office/drawing/2010/diagram" id="0" name="" descr="Megaphone1 with solid fill"/>
        </a:ext>
      </dgm:extLst>
    </dgm:pt>
    <dgm:pt modelId="{4CBE96CB-6F1F-407A-88DF-84369BE3E5C9}" type="pres">
      <dgm:prSet presAssocID="{6F58EF49-F884-4B92-82D3-F61FFDA9BCBC}" presName="Child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67DA79DD-4CD4-4EF3-97AB-6A5AE3ACC1AA}" type="pres">
      <dgm:prSet presAssocID="{92269756-DEDA-4619-AB21-0637817224EE}" presName="Image2" presStyleCnt="0"/>
      <dgm:spPr/>
    </dgm:pt>
    <dgm:pt modelId="{2C8669DB-6C58-4646-9024-2F3B3382D063}" type="pres">
      <dgm:prSet presAssocID="{92269756-DEDA-4619-AB21-0637817224EE}" presName="Image" presStyleLbl="fgImgPlace1" presStyleIdx="1" presStyleCnt="3"/>
      <dgm:spPr>
        <a:blipFill>
          <a:blip xmlns:r="http://schemas.openxmlformats.org/officeDocument/2006/relationships"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solidFill>
            <a:schemeClr val="accent1">
              <a:lumMod val="60000"/>
              <a:lumOff val="40000"/>
            </a:schemeClr>
          </a:solidFill>
        </a:ln>
      </dgm:spPr>
      <dgm:extLst>
        <a:ext uri="{E40237B7-FDA0-4F09-8148-C483321AD2D9}">
          <dgm14:cNvPr xmlns:dgm14="http://schemas.microsoft.com/office/drawing/2010/diagram" id="0" name="" descr="Bar chart with solid fill"/>
        </a:ext>
      </dgm:extLst>
    </dgm:pt>
    <dgm:pt modelId="{765A3B86-195E-4706-B252-D0B92F999803}" type="pres">
      <dgm:prSet presAssocID="{92269756-DEDA-4619-AB21-0637817224EE}" presName="Child2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C1A1C3E7-87B6-486A-9B4E-73681B61470C}" type="pres">
      <dgm:prSet presAssocID="{03E151CD-F5E3-4003-9E58-F619B65F229E}" presName="Image3" presStyleCnt="0"/>
      <dgm:spPr/>
    </dgm:pt>
    <dgm:pt modelId="{A6A8AD94-689B-4BE7-80D3-58178D64F31C}" type="pres">
      <dgm:prSet presAssocID="{03E151CD-F5E3-4003-9E58-F619B65F229E}" presName="Image" presStyleLbl="fgImgPlace1" presStyleIdx="2" presStyleCnt="3"/>
      <dgm:spPr>
        <a:blipFill>
          <a:blip xmlns:r="http://schemas.openxmlformats.org/officeDocument/2006/relationships"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solidFill>
            <a:schemeClr val="accent2">
              <a:lumMod val="60000"/>
              <a:lumOff val="40000"/>
            </a:schemeClr>
          </a:solidFill>
        </a:ln>
      </dgm:spPr>
      <dgm:extLst>
        <a:ext uri="{E40237B7-FDA0-4F09-8148-C483321AD2D9}">
          <dgm14:cNvPr xmlns:dgm14="http://schemas.microsoft.com/office/drawing/2010/diagram" id="0" name="" descr="Idea with solid fill"/>
        </a:ext>
      </dgm:extLst>
    </dgm:pt>
    <dgm:pt modelId="{0F6936FD-0E8D-416E-8BF0-066EB3625852}" type="pres">
      <dgm:prSet presAssocID="{03E151CD-F5E3-4003-9E58-F619B65F229E}" presName="Child3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3C826409-A92A-4A3B-A60C-FE1BDA997048}" srcId="{5023E6DD-306E-4B43-8F96-627189E577A7}" destId="{03E151CD-F5E3-4003-9E58-F619B65F229E}" srcOrd="2" destOrd="0" parTransId="{C5B364FC-53A6-41DC-AEC2-5D308070D67B}" sibTransId="{F52E822C-C289-4922-B9FF-BC5E4BB2D535}"/>
    <dgm:cxn modelId="{7632CF24-AA23-4399-AC1C-E92701C52BE8}" type="presOf" srcId="{5023E6DD-306E-4B43-8F96-627189E577A7}" destId="{6A32014A-A571-4EF6-8DEB-F8390FBE25BC}" srcOrd="0" destOrd="0" presId="urn:microsoft.com/office/officeart/2011/layout/RadialPictureList"/>
    <dgm:cxn modelId="{25E4A85F-97FE-472A-84D6-2BCA8649EC6C}" type="presOf" srcId="{6635B173-C737-4812-9A89-365C7C82D0F6}" destId="{B76B3600-3B69-467E-9C22-5DB1A221E28A}" srcOrd="0" destOrd="0" presId="urn:microsoft.com/office/officeart/2011/layout/RadialPictureList"/>
    <dgm:cxn modelId="{BD741463-41AB-4028-B052-87D50D8885D9}" srcId="{6635B173-C737-4812-9A89-365C7C82D0F6}" destId="{5023E6DD-306E-4B43-8F96-627189E577A7}" srcOrd="0" destOrd="0" parTransId="{60D42455-05B1-45FC-8C3D-559E3C5F22C8}" sibTransId="{6B2BA6F5-5250-4499-85E8-E36F0C246204}"/>
    <dgm:cxn modelId="{3C90ACA9-E7FE-4CA9-B24B-F1822124BA90}" type="presOf" srcId="{6F58EF49-F884-4B92-82D3-F61FFDA9BCBC}" destId="{4CBE96CB-6F1F-407A-88DF-84369BE3E5C9}" srcOrd="0" destOrd="0" presId="urn:microsoft.com/office/officeart/2011/layout/RadialPictureList"/>
    <dgm:cxn modelId="{DED735AB-57E4-4C1D-A631-F20C19BB93EF}" srcId="{5023E6DD-306E-4B43-8F96-627189E577A7}" destId="{92269756-DEDA-4619-AB21-0637817224EE}" srcOrd="1" destOrd="0" parTransId="{B34F7F28-EAE6-452D-8B94-4674D24EF0A0}" sibTransId="{79E210BB-81DC-4BAF-990D-9DFABB229071}"/>
    <dgm:cxn modelId="{6054E3E0-BB6C-4453-9A4B-1EA99AD7A0DA}" type="presOf" srcId="{92269756-DEDA-4619-AB21-0637817224EE}" destId="{765A3B86-195E-4706-B252-D0B92F999803}" srcOrd="0" destOrd="0" presId="urn:microsoft.com/office/officeart/2011/layout/RadialPictureList"/>
    <dgm:cxn modelId="{10CCE3E0-05C6-4C51-BD01-95AE734F3765}" type="presOf" srcId="{03E151CD-F5E3-4003-9E58-F619B65F229E}" destId="{0F6936FD-0E8D-416E-8BF0-066EB3625852}" srcOrd="0" destOrd="0" presId="urn:microsoft.com/office/officeart/2011/layout/RadialPictureList"/>
    <dgm:cxn modelId="{D8B94AEF-86A3-4F5A-887B-6A923F486544}" srcId="{5023E6DD-306E-4B43-8F96-627189E577A7}" destId="{6F58EF49-F884-4B92-82D3-F61FFDA9BCBC}" srcOrd="0" destOrd="0" parTransId="{081E4EFB-B4F3-48DE-82A4-89D7D32AF423}" sibTransId="{46B1381D-3214-444C-A10E-E88045CBA6A3}"/>
    <dgm:cxn modelId="{93366A99-6CCA-4B78-8C4B-E07DC7988A69}" type="presParOf" srcId="{B76B3600-3B69-467E-9C22-5DB1A221E28A}" destId="{6A32014A-A571-4EF6-8DEB-F8390FBE25BC}" srcOrd="0" destOrd="0" presId="urn:microsoft.com/office/officeart/2011/layout/RadialPictureList"/>
    <dgm:cxn modelId="{A1D9235E-FB2E-4D45-B732-E43D77B86A72}" type="presParOf" srcId="{B76B3600-3B69-467E-9C22-5DB1A221E28A}" destId="{2E50ECDA-5267-4F24-9246-6AB8B8FAF59E}" srcOrd="1" destOrd="0" presId="urn:microsoft.com/office/officeart/2011/layout/RadialPictureList"/>
    <dgm:cxn modelId="{B132BB90-5CD6-4507-9C2B-1470B7703DAB}" type="presParOf" srcId="{B76B3600-3B69-467E-9C22-5DB1A221E28A}" destId="{DDE3A45A-BC99-434C-B2E2-1B32E612B9D1}" srcOrd="2" destOrd="0" presId="urn:microsoft.com/office/officeart/2011/layout/RadialPictureList"/>
    <dgm:cxn modelId="{73E299D0-F312-4B4D-834E-E74A6E420EFA}" type="presParOf" srcId="{B76B3600-3B69-467E-9C22-5DB1A221E28A}" destId="{4CBE96CB-6F1F-407A-88DF-84369BE3E5C9}" srcOrd="3" destOrd="0" presId="urn:microsoft.com/office/officeart/2011/layout/RadialPictureList"/>
    <dgm:cxn modelId="{BA35CE19-E4B3-4A6F-8311-0D50E11066F3}" type="presParOf" srcId="{B76B3600-3B69-467E-9C22-5DB1A221E28A}" destId="{67DA79DD-4CD4-4EF3-97AB-6A5AE3ACC1AA}" srcOrd="4" destOrd="0" presId="urn:microsoft.com/office/officeart/2011/layout/RadialPictureList"/>
    <dgm:cxn modelId="{EF07B804-4A40-4148-B7DB-130F4E9B6BF2}" type="presParOf" srcId="{67DA79DD-4CD4-4EF3-97AB-6A5AE3ACC1AA}" destId="{2C8669DB-6C58-4646-9024-2F3B3382D063}" srcOrd="0" destOrd="0" presId="urn:microsoft.com/office/officeart/2011/layout/RadialPictureList"/>
    <dgm:cxn modelId="{6DB8AF7A-D5F8-4BCC-BC3D-9F2FB14EB8EE}" type="presParOf" srcId="{B76B3600-3B69-467E-9C22-5DB1A221E28A}" destId="{765A3B86-195E-4706-B252-D0B92F999803}" srcOrd="5" destOrd="0" presId="urn:microsoft.com/office/officeart/2011/layout/RadialPictureList"/>
    <dgm:cxn modelId="{9CEA3F0A-DEE5-429C-AC1A-622B7151C2A6}" type="presParOf" srcId="{B76B3600-3B69-467E-9C22-5DB1A221E28A}" destId="{C1A1C3E7-87B6-486A-9B4E-73681B61470C}" srcOrd="6" destOrd="0" presId="urn:microsoft.com/office/officeart/2011/layout/RadialPictureList"/>
    <dgm:cxn modelId="{7ABF86F5-DF64-45D6-A606-47CB402EBDAC}" type="presParOf" srcId="{C1A1C3E7-87B6-486A-9B4E-73681B61470C}" destId="{A6A8AD94-689B-4BE7-80D3-58178D64F31C}" srcOrd="0" destOrd="0" presId="urn:microsoft.com/office/officeart/2011/layout/RadialPictureList"/>
    <dgm:cxn modelId="{2B7AC8CF-F03E-4EEE-870B-11CF6F7A9A8B}" type="presParOf" srcId="{B76B3600-3B69-467E-9C22-5DB1A221E28A}" destId="{0F6936FD-0E8D-416E-8BF0-066EB3625852}" srcOrd="7" destOrd="0" presId="urn:microsoft.com/office/officeart/2011/layout/RadialPictur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F90E32-64E2-46A9-B63D-B43E5D97C97E}" type="doc">
      <dgm:prSet loTypeId="urn:microsoft.com/office/officeart/2005/8/layout/list1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8620D1A-4DD3-4486-A6FE-4807FFEF3F4F}">
      <dgm:prSet phldrT="[Text]"/>
      <dgm:spPr/>
      <dgm:t>
        <a:bodyPr/>
        <a:lstStyle/>
        <a:p>
          <a:r>
            <a:rPr lang="en-US"/>
            <a:t>Meter Accuracy</a:t>
          </a:r>
        </a:p>
      </dgm:t>
    </dgm:pt>
    <dgm:pt modelId="{1087EA25-E264-435F-8937-BE30DC12B146}" type="parTrans" cxnId="{70F5E851-6725-4FBD-940E-8F363FECCEFE}">
      <dgm:prSet/>
      <dgm:spPr/>
      <dgm:t>
        <a:bodyPr/>
        <a:lstStyle/>
        <a:p>
          <a:endParaRPr lang="en-US"/>
        </a:p>
      </dgm:t>
    </dgm:pt>
    <dgm:pt modelId="{554C5400-03FA-4845-9760-80E957177A5A}" type="sibTrans" cxnId="{70F5E851-6725-4FBD-940E-8F363FECCEFE}">
      <dgm:prSet/>
      <dgm:spPr/>
      <dgm:t>
        <a:bodyPr/>
        <a:lstStyle/>
        <a:p>
          <a:endParaRPr lang="en-US"/>
        </a:p>
      </dgm:t>
    </dgm:pt>
    <dgm:pt modelId="{BDEC483F-0BB4-4A48-9003-E666EBDB1579}">
      <dgm:prSet phldrT="[Text]"/>
      <dgm:spPr/>
      <dgm:t>
        <a:bodyPr/>
        <a:lstStyle/>
        <a:p>
          <a:r>
            <a:rPr lang="en-US"/>
            <a:t>Billing Accuracy</a:t>
          </a:r>
        </a:p>
      </dgm:t>
    </dgm:pt>
    <dgm:pt modelId="{065A60DF-D2B4-4BEF-B05B-47EFC9E6D6E8}" type="parTrans" cxnId="{A8667555-C26F-41FC-A193-4ECCBD83F2BB}">
      <dgm:prSet/>
      <dgm:spPr/>
      <dgm:t>
        <a:bodyPr/>
        <a:lstStyle/>
        <a:p>
          <a:endParaRPr lang="en-US"/>
        </a:p>
      </dgm:t>
    </dgm:pt>
    <dgm:pt modelId="{ADA1EA51-2E29-4479-B0D8-31E5E1022CE9}" type="sibTrans" cxnId="{A8667555-C26F-41FC-A193-4ECCBD83F2BB}">
      <dgm:prSet/>
      <dgm:spPr/>
      <dgm:t>
        <a:bodyPr/>
        <a:lstStyle/>
        <a:p>
          <a:endParaRPr lang="en-US"/>
        </a:p>
      </dgm:t>
    </dgm:pt>
    <dgm:pt modelId="{662C0D6A-5958-4174-90B4-AE6B980CE462}">
      <dgm:prSet phldrT="[Text]"/>
      <dgm:spPr/>
      <dgm:t>
        <a:bodyPr/>
        <a:lstStyle/>
        <a:p>
          <a:r>
            <a:rPr lang="en-US"/>
            <a:t>Meter test</a:t>
          </a:r>
        </a:p>
      </dgm:t>
    </dgm:pt>
    <dgm:pt modelId="{FD85CBEC-F847-4927-9300-2584F9423FF2}" type="parTrans" cxnId="{1BE14103-D5C2-4AA0-AC26-5FCB66B83959}">
      <dgm:prSet/>
      <dgm:spPr/>
      <dgm:t>
        <a:bodyPr/>
        <a:lstStyle/>
        <a:p>
          <a:endParaRPr lang="en-US"/>
        </a:p>
      </dgm:t>
    </dgm:pt>
    <dgm:pt modelId="{58611697-D837-48FB-B987-1C1DF360E9E7}" type="sibTrans" cxnId="{1BE14103-D5C2-4AA0-AC26-5FCB66B83959}">
      <dgm:prSet/>
      <dgm:spPr/>
      <dgm:t>
        <a:bodyPr/>
        <a:lstStyle/>
        <a:p>
          <a:endParaRPr lang="en-US"/>
        </a:p>
      </dgm:t>
    </dgm:pt>
    <dgm:pt modelId="{975F0127-41CD-4591-9F8F-2B3BEFADABA8}">
      <dgm:prSet phldrT="[Text]"/>
      <dgm:spPr/>
      <dgm:t>
        <a:bodyPr/>
        <a:lstStyle/>
        <a:p>
          <a:r>
            <a:rPr lang="en-US"/>
            <a:t>Track meter to bill</a:t>
          </a:r>
        </a:p>
      </dgm:t>
    </dgm:pt>
    <dgm:pt modelId="{A3D91D88-2CE4-46EC-B3F9-D7807368D2F0}" type="parTrans" cxnId="{64C88456-DCE1-4EC6-9978-111EB32D3BC2}">
      <dgm:prSet/>
      <dgm:spPr/>
      <dgm:t>
        <a:bodyPr/>
        <a:lstStyle/>
        <a:p>
          <a:endParaRPr lang="en-US"/>
        </a:p>
      </dgm:t>
    </dgm:pt>
    <dgm:pt modelId="{5133B006-10C6-4774-B807-D3839583EC20}" type="sibTrans" cxnId="{64C88456-DCE1-4EC6-9978-111EB32D3BC2}">
      <dgm:prSet/>
      <dgm:spPr/>
      <dgm:t>
        <a:bodyPr/>
        <a:lstStyle/>
        <a:p>
          <a:endParaRPr lang="en-US"/>
        </a:p>
      </dgm:t>
    </dgm:pt>
    <dgm:pt modelId="{D9976BF2-5FE1-4076-86DA-F220B363F717}">
      <dgm:prSet phldrT="[Text]"/>
      <dgm:spPr/>
      <dgm:t>
        <a:bodyPr/>
        <a:lstStyle/>
        <a:p>
          <a:r>
            <a:rPr lang="en-US"/>
            <a:t>Rates</a:t>
          </a:r>
        </a:p>
      </dgm:t>
    </dgm:pt>
    <dgm:pt modelId="{525EEE9D-DEF8-41C0-B24F-5C80830251E8}" type="parTrans" cxnId="{7D819A18-E990-4005-A3A7-34C3BBBA1A11}">
      <dgm:prSet/>
      <dgm:spPr/>
      <dgm:t>
        <a:bodyPr/>
        <a:lstStyle/>
        <a:p>
          <a:endParaRPr lang="en-US"/>
        </a:p>
      </dgm:t>
    </dgm:pt>
    <dgm:pt modelId="{A520F298-E97D-40FC-B867-CFE6AC04B1B6}" type="sibTrans" cxnId="{7D819A18-E990-4005-A3A7-34C3BBBA1A11}">
      <dgm:prSet/>
      <dgm:spPr/>
      <dgm:t>
        <a:bodyPr/>
        <a:lstStyle/>
        <a:p>
          <a:endParaRPr lang="en-US"/>
        </a:p>
      </dgm:t>
    </dgm:pt>
    <dgm:pt modelId="{54E0C6A1-96C9-4B50-8086-27E2C9E1E009}">
      <dgm:prSet phldrT="[Text]"/>
      <dgm:spPr/>
      <dgm:t>
        <a:bodyPr/>
        <a:lstStyle/>
        <a:p>
          <a:r>
            <a:rPr lang="en-US"/>
            <a:t>System transition</a:t>
          </a:r>
        </a:p>
      </dgm:t>
    </dgm:pt>
    <dgm:pt modelId="{19CB284B-552A-462A-B0CB-C272A7A213E3}" type="parTrans" cxnId="{E42C5BA1-854E-42B5-B955-C2E57209B97C}">
      <dgm:prSet/>
      <dgm:spPr/>
      <dgm:t>
        <a:bodyPr/>
        <a:lstStyle/>
        <a:p>
          <a:endParaRPr lang="en-US"/>
        </a:p>
      </dgm:t>
    </dgm:pt>
    <dgm:pt modelId="{8729E0F3-A9E7-4393-B12D-4D919E8608C5}" type="sibTrans" cxnId="{E42C5BA1-854E-42B5-B955-C2E57209B97C}">
      <dgm:prSet/>
      <dgm:spPr/>
      <dgm:t>
        <a:bodyPr/>
        <a:lstStyle/>
        <a:p>
          <a:endParaRPr lang="en-US"/>
        </a:p>
      </dgm:t>
    </dgm:pt>
    <dgm:pt modelId="{6D6FFCFE-04AA-40A1-ADB8-46B092DAF059}">
      <dgm:prSet phldrT="[Text]"/>
      <dgm:spPr/>
      <dgm:t>
        <a:bodyPr/>
        <a:lstStyle/>
        <a:p>
          <a:r>
            <a:rPr lang="en-US"/>
            <a:t>Proration</a:t>
          </a:r>
        </a:p>
      </dgm:t>
    </dgm:pt>
    <dgm:pt modelId="{4B29CCFF-ECAC-4671-907F-DE37FC9670AC}" type="parTrans" cxnId="{4916745D-4F32-443E-B925-F464E6DC2053}">
      <dgm:prSet/>
      <dgm:spPr/>
      <dgm:t>
        <a:bodyPr/>
        <a:lstStyle/>
        <a:p>
          <a:endParaRPr lang="en-US"/>
        </a:p>
      </dgm:t>
    </dgm:pt>
    <dgm:pt modelId="{4210E68F-E30A-422C-A961-CC02D50C196A}" type="sibTrans" cxnId="{4916745D-4F32-443E-B925-F464E6DC2053}">
      <dgm:prSet/>
      <dgm:spPr/>
      <dgm:t>
        <a:bodyPr/>
        <a:lstStyle/>
        <a:p>
          <a:endParaRPr lang="en-US"/>
        </a:p>
      </dgm:t>
    </dgm:pt>
    <dgm:pt modelId="{8D060116-DD0A-4785-BBF6-083ED86B4E80}" type="pres">
      <dgm:prSet presAssocID="{86F90E32-64E2-46A9-B63D-B43E5D97C97E}" presName="linear" presStyleCnt="0">
        <dgm:presLayoutVars>
          <dgm:dir/>
          <dgm:animLvl val="lvl"/>
          <dgm:resizeHandles val="exact"/>
        </dgm:presLayoutVars>
      </dgm:prSet>
      <dgm:spPr/>
    </dgm:pt>
    <dgm:pt modelId="{32826C7F-83E2-4EB1-A937-8240E8116073}" type="pres">
      <dgm:prSet presAssocID="{38620D1A-4DD3-4486-A6FE-4807FFEF3F4F}" presName="parentLin" presStyleCnt="0"/>
      <dgm:spPr/>
    </dgm:pt>
    <dgm:pt modelId="{084AEB77-2C1E-429B-B363-DD8335363170}" type="pres">
      <dgm:prSet presAssocID="{38620D1A-4DD3-4486-A6FE-4807FFEF3F4F}" presName="parentLeftMargin" presStyleLbl="node1" presStyleIdx="0" presStyleCnt="2"/>
      <dgm:spPr/>
    </dgm:pt>
    <dgm:pt modelId="{E7BAF456-D83A-4D00-B8AA-CE71ABC2E188}" type="pres">
      <dgm:prSet presAssocID="{38620D1A-4DD3-4486-A6FE-4807FFEF3F4F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A967417-A821-4B66-A096-AB613D72D709}" type="pres">
      <dgm:prSet presAssocID="{38620D1A-4DD3-4486-A6FE-4807FFEF3F4F}" presName="negativeSpace" presStyleCnt="0"/>
      <dgm:spPr/>
    </dgm:pt>
    <dgm:pt modelId="{4B1D01AC-B091-464C-8C13-C1E4FF55A8C4}" type="pres">
      <dgm:prSet presAssocID="{38620D1A-4DD3-4486-A6FE-4807FFEF3F4F}" presName="childText" presStyleLbl="conFgAcc1" presStyleIdx="0" presStyleCnt="2">
        <dgm:presLayoutVars>
          <dgm:bulletEnabled val="1"/>
        </dgm:presLayoutVars>
      </dgm:prSet>
      <dgm:spPr/>
    </dgm:pt>
    <dgm:pt modelId="{26864BF8-3F0D-4E1A-8B65-1336CDEE3919}" type="pres">
      <dgm:prSet presAssocID="{554C5400-03FA-4845-9760-80E957177A5A}" presName="spaceBetweenRectangles" presStyleCnt="0"/>
      <dgm:spPr/>
    </dgm:pt>
    <dgm:pt modelId="{B1076D7A-67CD-4A97-A090-F05E663582FE}" type="pres">
      <dgm:prSet presAssocID="{BDEC483F-0BB4-4A48-9003-E666EBDB1579}" presName="parentLin" presStyleCnt="0"/>
      <dgm:spPr/>
    </dgm:pt>
    <dgm:pt modelId="{8B64358E-A066-4E1E-8FB6-B4CE7055CAD2}" type="pres">
      <dgm:prSet presAssocID="{BDEC483F-0BB4-4A48-9003-E666EBDB1579}" presName="parentLeftMargin" presStyleLbl="node1" presStyleIdx="0" presStyleCnt="2"/>
      <dgm:spPr/>
    </dgm:pt>
    <dgm:pt modelId="{1BC1D187-6FAF-4A11-89D7-13CCBAC96A51}" type="pres">
      <dgm:prSet presAssocID="{BDEC483F-0BB4-4A48-9003-E666EBDB1579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DB677DD0-D41A-4FDA-B862-C07154A32F16}" type="pres">
      <dgm:prSet presAssocID="{BDEC483F-0BB4-4A48-9003-E666EBDB1579}" presName="negativeSpace" presStyleCnt="0"/>
      <dgm:spPr/>
    </dgm:pt>
    <dgm:pt modelId="{3BEA8601-2BBC-40A8-804F-1560E93C0356}" type="pres">
      <dgm:prSet presAssocID="{BDEC483F-0BB4-4A48-9003-E666EBDB1579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1BE14103-D5C2-4AA0-AC26-5FCB66B83959}" srcId="{38620D1A-4DD3-4486-A6FE-4807FFEF3F4F}" destId="{662C0D6A-5958-4174-90B4-AE6B980CE462}" srcOrd="0" destOrd="0" parTransId="{FD85CBEC-F847-4927-9300-2584F9423FF2}" sibTransId="{58611697-D837-48FB-B987-1C1DF360E9E7}"/>
    <dgm:cxn modelId="{7D819A18-E990-4005-A3A7-34C3BBBA1A11}" srcId="{BDEC483F-0BB4-4A48-9003-E666EBDB1579}" destId="{D9976BF2-5FE1-4076-86DA-F220B363F717}" srcOrd="0" destOrd="0" parTransId="{525EEE9D-DEF8-41C0-B24F-5C80830251E8}" sibTransId="{A520F298-E97D-40FC-B867-CFE6AC04B1B6}"/>
    <dgm:cxn modelId="{27BB4330-1D8C-4594-918B-667C6F59A4CB}" type="presOf" srcId="{975F0127-41CD-4591-9F8F-2B3BEFADABA8}" destId="{4B1D01AC-B091-464C-8C13-C1E4FF55A8C4}" srcOrd="0" destOrd="1" presId="urn:microsoft.com/office/officeart/2005/8/layout/list1"/>
    <dgm:cxn modelId="{4916745D-4F32-443E-B925-F464E6DC2053}" srcId="{BDEC483F-0BB4-4A48-9003-E666EBDB1579}" destId="{6D6FFCFE-04AA-40A1-ADB8-46B092DAF059}" srcOrd="2" destOrd="0" parTransId="{4B29CCFF-ECAC-4671-907F-DE37FC9670AC}" sibTransId="{4210E68F-E30A-422C-A961-CC02D50C196A}"/>
    <dgm:cxn modelId="{C8F13E61-DF1B-4F28-962B-A35E2DE2455D}" type="presOf" srcId="{D9976BF2-5FE1-4076-86DA-F220B363F717}" destId="{3BEA8601-2BBC-40A8-804F-1560E93C0356}" srcOrd="0" destOrd="0" presId="urn:microsoft.com/office/officeart/2005/8/layout/list1"/>
    <dgm:cxn modelId="{6A88C144-F969-4527-9DC3-2442C379B001}" type="presOf" srcId="{662C0D6A-5958-4174-90B4-AE6B980CE462}" destId="{4B1D01AC-B091-464C-8C13-C1E4FF55A8C4}" srcOrd="0" destOrd="0" presId="urn:microsoft.com/office/officeart/2005/8/layout/list1"/>
    <dgm:cxn modelId="{5BA60769-2C63-4925-B728-7B2F250E30D8}" type="presOf" srcId="{38620D1A-4DD3-4486-A6FE-4807FFEF3F4F}" destId="{E7BAF456-D83A-4D00-B8AA-CE71ABC2E188}" srcOrd="1" destOrd="0" presId="urn:microsoft.com/office/officeart/2005/8/layout/list1"/>
    <dgm:cxn modelId="{6706A56E-6C7F-4974-9CBA-50C2315DE0AA}" type="presOf" srcId="{BDEC483F-0BB4-4A48-9003-E666EBDB1579}" destId="{8B64358E-A066-4E1E-8FB6-B4CE7055CAD2}" srcOrd="0" destOrd="0" presId="urn:microsoft.com/office/officeart/2005/8/layout/list1"/>
    <dgm:cxn modelId="{70F5E851-6725-4FBD-940E-8F363FECCEFE}" srcId="{86F90E32-64E2-46A9-B63D-B43E5D97C97E}" destId="{38620D1A-4DD3-4486-A6FE-4807FFEF3F4F}" srcOrd="0" destOrd="0" parTransId="{1087EA25-E264-435F-8937-BE30DC12B146}" sibTransId="{554C5400-03FA-4845-9760-80E957177A5A}"/>
    <dgm:cxn modelId="{36B01C53-9BB8-48E7-B6B5-FD6D5608E4F6}" type="presOf" srcId="{BDEC483F-0BB4-4A48-9003-E666EBDB1579}" destId="{1BC1D187-6FAF-4A11-89D7-13CCBAC96A51}" srcOrd="1" destOrd="0" presId="urn:microsoft.com/office/officeart/2005/8/layout/list1"/>
    <dgm:cxn modelId="{A8667555-C26F-41FC-A193-4ECCBD83F2BB}" srcId="{86F90E32-64E2-46A9-B63D-B43E5D97C97E}" destId="{BDEC483F-0BB4-4A48-9003-E666EBDB1579}" srcOrd="1" destOrd="0" parTransId="{065A60DF-D2B4-4BEF-B05B-47EFC9E6D6E8}" sibTransId="{ADA1EA51-2E29-4479-B0D8-31E5E1022CE9}"/>
    <dgm:cxn modelId="{64C88456-DCE1-4EC6-9978-111EB32D3BC2}" srcId="{38620D1A-4DD3-4486-A6FE-4807FFEF3F4F}" destId="{975F0127-41CD-4591-9F8F-2B3BEFADABA8}" srcOrd="1" destOrd="0" parTransId="{A3D91D88-2CE4-46EC-B3F9-D7807368D2F0}" sibTransId="{5133B006-10C6-4774-B807-D3839583EC20}"/>
    <dgm:cxn modelId="{E42C5BA1-854E-42B5-B955-C2E57209B97C}" srcId="{BDEC483F-0BB4-4A48-9003-E666EBDB1579}" destId="{54E0C6A1-96C9-4B50-8086-27E2C9E1E009}" srcOrd="1" destOrd="0" parTransId="{19CB284B-552A-462A-B0CB-C272A7A213E3}" sibTransId="{8729E0F3-A9E7-4393-B12D-4D919E8608C5}"/>
    <dgm:cxn modelId="{9FDEFAA7-54D9-48CE-A618-A547929C1EFB}" type="presOf" srcId="{54E0C6A1-96C9-4B50-8086-27E2C9E1E009}" destId="{3BEA8601-2BBC-40A8-804F-1560E93C0356}" srcOrd="0" destOrd="1" presId="urn:microsoft.com/office/officeart/2005/8/layout/list1"/>
    <dgm:cxn modelId="{47F045CC-C086-4EFA-9E48-FC4830E2D665}" type="presOf" srcId="{86F90E32-64E2-46A9-B63D-B43E5D97C97E}" destId="{8D060116-DD0A-4785-BBF6-083ED86B4E80}" srcOrd="0" destOrd="0" presId="urn:microsoft.com/office/officeart/2005/8/layout/list1"/>
    <dgm:cxn modelId="{C5044BD3-EE1A-45DC-9029-8C01093173D0}" type="presOf" srcId="{38620D1A-4DD3-4486-A6FE-4807FFEF3F4F}" destId="{084AEB77-2C1E-429B-B363-DD8335363170}" srcOrd="0" destOrd="0" presId="urn:microsoft.com/office/officeart/2005/8/layout/list1"/>
    <dgm:cxn modelId="{A39B11FE-2166-4674-8B94-76939459226E}" type="presOf" srcId="{6D6FFCFE-04AA-40A1-ADB8-46B092DAF059}" destId="{3BEA8601-2BBC-40A8-804F-1560E93C0356}" srcOrd="0" destOrd="2" presId="urn:microsoft.com/office/officeart/2005/8/layout/list1"/>
    <dgm:cxn modelId="{20AE1419-07AD-4E3D-9146-D100544077F9}" type="presParOf" srcId="{8D060116-DD0A-4785-BBF6-083ED86B4E80}" destId="{32826C7F-83E2-4EB1-A937-8240E8116073}" srcOrd="0" destOrd="0" presId="urn:microsoft.com/office/officeart/2005/8/layout/list1"/>
    <dgm:cxn modelId="{9AC0776A-325B-40DC-831A-350A8612C852}" type="presParOf" srcId="{32826C7F-83E2-4EB1-A937-8240E8116073}" destId="{084AEB77-2C1E-429B-B363-DD8335363170}" srcOrd="0" destOrd="0" presId="urn:microsoft.com/office/officeart/2005/8/layout/list1"/>
    <dgm:cxn modelId="{B9C1F7FC-ADE3-4162-94CF-952DF7C5E83B}" type="presParOf" srcId="{32826C7F-83E2-4EB1-A937-8240E8116073}" destId="{E7BAF456-D83A-4D00-B8AA-CE71ABC2E188}" srcOrd="1" destOrd="0" presId="urn:microsoft.com/office/officeart/2005/8/layout/list1"/>
    <dgm:cxn modelId="{9BFBB101-AC79-4F0F-9E55-5DE57555222E}" type="presParOf" srcId="{8D060116-DD0A-4785-BBF6-083ED86B4E80}" destId="{0A967417-A821-4B66-A096-AB613D72D709}" srcOrd="1" destOrd="0" presId="urn:microsoft.com/office/officeart/2005/8/layout/list1"/>
    <dgm:cxn modelId="{41259851-81C3-4E0D-84F8-658368B818A9}" type="presParOf" srcId="{8D060116-DD0A-4785-BBF6-083ED86B4E80}" destId="{4B1D01AC-B091-464C-8C13-C1E4FF55A8C4}" srcOrd="2" destOrd="0" presId="urn:microsoft.com/office/officeart/2005/8/layout/list1"/>
    <dgm:cxn modelId="{519F8348-8628-40C3-8EFD-F44AA1765326}" type="presParOf" srcId="{8D060116-DD0A-4785-BBF6-083ED86B4E80}" destId="{26864BF8-3F0D-4E1A-8B65-1336CDEE3919}" srcOrd="3" destOrd="0" presId="urn:microsoft.com/office/officeart/2005/8/layout/list1"/>
    <dgm:cxn modelId="{7C0ECEC6-24A9-4663-86F2-A6CD3F7EB272}" type="presParOf" srcId="{8D060116-DD0A-4785-BBF6-083ED86B4E80}" destId="{B1076D7A-67CD-4A97-A090-F05E663582FE}" srcOrd="4" destOrd="0" presId="urn:microsoft.com/office/officeart/2005/8/layout/list1"/>
    <dgm:cxn modelId="{BC3658EA-B413-45E5-8404-EF146533706D}" type="presParOf" srcId="{B1076D7A-67CD-4A97-A090-F05E663582FE}" destId="{8B64358E-A066-4E1E-8FB6-B4CE7055CAD2}" srcOrd="0" destOrd="0" presId="urn:microsoft.com/office/officeart/2005/8/layout/list1"/>
    <dgm:cxn modelId="{8CF6D119-2D53-409A-8809-2972D975B4EE}" type="presParOf" srcId="{B1076D7A-67CD-4A97-A090-F05E663582FE}" destId="{1BC1D187-6FAF-4A11-89D7-13CCBAC96A51}" srcOrd="1" destOrd="0" presId="urn:microsoft.com/office/officeart/2005/8/layout/list1"/>
    <dgm:cxn modelId="{B4639A30-B2CE-47D7-B1FE-7A4E02473321}" type="presParOf" srcId="{8D060116-DD0A-4785-BBF6-083ED86B4E80}" destId="{DB677DD0-D41A-4FDA-B862-C07154A32F16}" srcOrd="5" destOrd="0" presId="urn:microsoft.com/office/officeart/2005/8/layout/list1"/>
    <dgm:cxn modelId="{F676CA92-64C1-4DFE-B2C7-FA619BC4FF9A}" type="presParOf" srcId="{8D060116-DD0A-4785-BBF6-083ED86B4E80}" destId="{3BEA8601-2BBC-40A8-804F-1560E93C0356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6F90E32-64E2-46A9-B63D-B43E5D97C97E}" type="doc">
      <dgm:prSet loTypeId="urn:microsoft.com/office/officeart/2005/8/layout/list1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2A30A7E-2946-499C-BA34-8711418D7424}">
      <dgm:prSet phldrT="[Text]" custT="1"/>
      <dgm:spPr/>
      <dgm:t>
        <a:bodyPr/>
        <a:lstStyle/>
        <a:p>
          <a:r>
            <a:rPr lang="en-US" sz="3600"/>
            <a:t>Communications</a:t>
          </a:r>
        </a:p>
      </dgm:t>
    </dgm:pt>
    <dgm:pt modelId="{33453813-9DD9-4512-A4D8-C24295D8B2C8}" type="parTrans" cxnId="{173B8BAE-8FB1-4468-B54D-A75AD73B8496}">
      <dgm:prSet/>
      <dgm:spPr/>
      <dgm:t>
        <a:bodyPr/>
        <a:lstStyle/>
        <a:p>
          <a:endParaRPr lang="en-US" sz="2400"/>
        </a:p>
      </dgm:t>
    </dgm:pt>
    <dgm:pt modelId="{C119240A-9412-491F-9F1D-E66C184589AE}" type="sibTrans" cxnId="{173B8BAE-8FB1-4468-B54D-A75AD73B8496}">
      <dgm:prSet/>
      <dgm:spPr/>
      <dgm:t>
        <a:bodyPr/>
        <a:lstStyle/>
        <a:p>
          <a:endParaRPr lang="en-US" sz="2400"/>
        </a:p>
      </dgm:t>
    </dgm:pt>
    <dgm:pt modelId="{4B7B2286-E3CA-428C-AE27-C2A18AB1DA26}">
      <dgm:prSet phldrT="[Text]" custT="1"/>
      <dgm:spPr/>
      <dgm:t>
        <a:bodyPr/>
        <a:lstStyle/>
        <a:p>
          <a:r>
            <a:rPr lang="en-US" sz="3600"/>
            <a:t>Transparency</a:t>
          </a:r>
        </a:p>
      </dgm:t>
    </dgm:pt>
    <dgm:pt modelId="{E700C599-5E2F-4E57-96A3-5D0F63F2D49A}" type="parTrans" cxnId="{F8E6AB64-7868-4E25-918E-C4D1B41708CC}">
      <dgm:prSet/>
      <dgm:spPr/>
      <dgm:t>
        <a:bodyPr/>
        <a:lstStyle/>
        <a:p>
          <a:endParaRPr lang="en-US" sz="2400"/>
        </a:p>
      </dgm:t>
    </dgm:pt>
    <dgm:pt modelId="{3608769B-303A-4DD4-8CCF-BE2B6453C1FD}" type="sibTrans" cxnId="{F8E6AB64-7868-4E25-918E-C4D1B41708CC}">
      <dgm:prSet/>
      <dgm:spPr/>
      <dgm:t>
        <a:bodyPr/>
        <a:lstStyle/>
        <a:p>
          <a:endParaRPr lang="en-US" sz="2400"/>
        </a:p>
      </dgm:t>
    </dgm:pt>
    <dgm:pt modelId="{63F88AC6-5277-435B-970C-559A9FD2E8A3}">
      <dgm:prSet phldrT="[Text]" custT="1"/>
      <dgm:spPr/>
      <dgm:t>
        <a:bodyPr/>
        <a:lstStyle/>
        <a:p>
          <a:r>
            <a:rPr lang="en-US" sz="3600"/>
            <a:t>Challenge call volume</a:t>
          </a:r>
        </a:p>
      </dgm:t>
    </dgm:pt>
    <dgm:pt modelId="{40D7E005-57C2-47A3-8F03-008795BFC9EE}" type="parTrans" cxnId="{D048BF0D-A902-4A39-94FF-811A855F7086}">
      <dgm:prSet/>
      <dgm:spPr/>
      <dgm:t>
        <a:bodyPr/>
        <a:lstStyle/>
        <a:p>
          <a:endParaRPr lang="en-US" sz="2400"/>
        </a:p>
      </dgm:t>
    </dgm:pt>
    <dgm:pt modelId="{2F37C653-2D56-4DAA-8329-E7C9AC6454D3}" type="sibTrans" cxnId="{D048BF0D-A902-4A39-94FF-811A855F7086}">
      <dgm:prSet/>
      <dgm:spPr/>
      <dgm:t>
        <a:bodyPr/>
        <a:lstStyle/>
        <a:p>
          <a:endParaRPr lang="en-US" sz="2400"/>
        </a:p>
      </dgm:t>
    </dgm:pt>
    <dgm:pt modelId="{C924E8D7-FB90-4152-A968-848C19645D6C}">
      <dgm:prSet phldrT="[Text]" custT="1"/>
      <dgm:spPr/>
      <dgm:t>
        <a:bodyPr/>
        <a:lstStyle/>
        <a:p>
          <a:r>
            <a:rPr lang="en-US" sz="3600"/>
            <a:t>Decision – making</a:t>
          </a:r>
        </a:p>
      </dgm:t>
    </dgm:pt>
    <dgm:pt modelId="{F0171C8B-D551-496E-AE0D-A5895CCCE32C}" type="parTrans" cxnId="{EC4152AD-57F6-4E38-9255-6FE773866063}">
      <dgm:prSet/>
      <dgm:spPr/>
      <dgm:t>
        <a:bodyPr/>
        <a:lstStyle/>
        <a:p>
          <a:endParaRPr lang="en-US" sz="2400"/>
        </a:p>
      </dgm:t>
    </dgm:pt>
    <dgm:pt modelId="{860AF04D-0154-4EFC-964A-1398F0325E60}" type="sibTrans" cxnId="{EC4152AD-57F6-4E38-9255-6FE773866063}">
      <dgm:prSet/>
      <dgm:spPr/>
      <dgm:t>
        <a:bodyPr/>
        <a:lstStyle/>
        <a:p>
          <a:endParaRPr lang="en-US" sz="2400"/>
        </a:p>
      </dgm:t>
    </dgm:pt>
    <dgm:pt modelId="{CDC6DEF4-823E-4223-990E-F4C247D8E315}">
      <dgm:prSet phldrT="[Text]" custT="1"/>
      <dgm:spPr/>
      <dgm:t>
        <a:bodyPr/>
        <a:lstStyle/>
        <a:p>
          <a:r>
            <a:rPr lang="en-US" sz="3600"/>
            <a:t>Summary bill process</a:t>
          </a:r>
        </a:p>
      </dgm:t>
    </dgm:pt>
    <dgm:pt modelId="{6B6ACC71-F0E9-4362-8DE0-328F966D1F25}" type="parTrans" cxnId="{B30B6241-79FC-41E5-91FC-85693F61D621}">
      <dgm:prSet/>
      <dgm:spPr/>
      <dgm:t>
        <a:bodyPr/>
        <a:lstStyle/>
        <a:p>
          <a:endParaRPr lang="en-US" sz="2400"/>
        </a:p>
      </dgm:t>
    </dgm:pt>
    <dgm:pt modelId="{D55F183E-4D16-4FD9-AE18-0CEDF37EAA41}" type="sibTrans" cxnId="{B30B6241-79FC-41E5-91FC-85693F61D621}">
      <dgm:prSet/>
      <dgm:spPr/>
      <dgm:t>
        <a:bodyPr/>
        <a:lstStyle/>
        <a:p>
          <a:endParaRPr lang="en-US" sz="2400"/>
        </a:p>
      </dgm:t>
    </dgm:pt>
    <dgm:pt modelId="{3A232C0B-B315-490C-9BC6-3C3CE84C19F7}">
      <dgm:prSet phldrT="[Text]" custT="1"/>
      <dgm:spPr/>
      <dgm:t>
        <a:bodyPr/>
        <a:lstStyle/>
        <a:p>
          <a:r>
            <a:rPr lang="en-US" sz="3600"/>
            <a:t>Utility Billing</a:t>
          </a:r>
        </a:p>
      </dgm:t>
    </dgm:pt>
    <dgm:pt modelId="{31FE5224-8CFF-4429-8162-1D1E372DB042}" type="parTrans" cxnId="{5E19728D-6444-497C-A717-B8C18AF609A3}">
      <dgm:prSet/>
      <dgm:spPr/>
      <dgm:t>
        <a:bodyPr/>
        <a:lstStyle/>
        <a:p>
          <a:endParaRPr lang="en-US" sz="2400"/>
        </a:p>
      </dgm:t>
    </dgm:pt>
    <dgm:pt modelId="{1A248437-2D7F-4DC5-8259-2DFEE94A6B87}" type="sibTrans" cxnId="{5E19728D-6444-497C-A717-B8C18AF609A3}">
      <dgm:prSet/>
      <dgm:spPr/>
      <dgm:t>
        <a:bodyPr/>
        <a:lstStyle/>
        <a:p>
          <a:endParaRPr lang="en-US" sz="2400"/>
        </a:p>
      </dgm:t>
    </dgm:pt>
    <dgm:pt modelId="{8D060116-DD0A-4785-BBF6-083ED86B4E80}" type="pres">
      <dgm:prSet presAssocID="{86F90E32-64E2-46A9-B63D-B43E5D97C97E}" presName="linear" presStyleCnt="0">
        <dgm:presLayoutVars>
          <dgm:dir/>
          <dgm:animLvl val="lvl"/>
          <dgm:resizeHandles val="exact"/>
        </dgm:presLayoutVars>
      </dgm:prSet>
      <dgm:spPr/>
    </dgm:pt>
    <dgm:pt modelId="{34A2B8E3-8938-43CC-BA9B-49BA56B20466}" type="pres">
      <dgm:prSet presAssocID="{3A232C0B-B315-490C-9BC6-3C3CE84C19F7}" presName="parentLin" presStyleCnt="0"/>
      <dgm:spPr/>
    </dgm:pt>
    <dgm:pt modelId="{67C5CAEB-0116-4E43-9558-8AE758EF0E65}" type="pres">
      <dgm:prSet presAssocID="{3A232C0B-B315-490C-9BC6-3C3CE84C19F7}" presName="parentLeftMargin" presStyleLbl="node1" presStyleIdx="0" presStyleCnt="2"/>
      <dgm:spPr/>
    </dgm:pt>
    <dgm:pt modelId="{39CA02FE-C306-4AE0-9DF5-48BCCDC648A7}" type="pres">
      <dgm:prSet presAssocID="{3A232C0B-B315-490C-9BC6-3C3CE84C19F7}" presName="parentText" presStyleLbl="node1" presStyleIdx="0" presStyleCnt="2" custScaleY="54565" custLinFactNeighborX="-7912" custLinFactNeighborY="-25537">
        <dgm:presLayoutVars>
          <dgm:chMax val="0"/>
          <dgm:bulletEnabled val="1"/>
        </dgm:presLayoutVars>
      </dgm:prSet>
      <dgm:spPr/>
    </dgm:pt>
    <dgm:pt modelId="{2962BE5B-B0DB-41DF-9DB1-9D52F3A2E85B}" type="pres">
      <dgm:prSet presAssocID="{3A232C0B-B315-490C-9BC6-3C3CE84C19F7}" presName="negativeSpace" presStyleCnt="0"/>
      <dgm:spPr/>
    </dgm:pt>
    <dgm:pt modelId="{61682068-8BDE-4DDE-88F1-E924AF1A65CE}" type="pres">
      <dgm:prSet presAssocID="{3A232C0B-B315-490C-9BC6-3C3CE84C19F7}" presName="childText" presStyleLbl="conFgAcc1" presStyleIdx="0" presStyleCnt="2" custScaleY="75263" custLinFactNeighborY="16536">
        <dgm:presLayoutVars>
          <dgm:bulletEnabled val="1"/>
        </dgm:presLayoutVars>
      </dgm:prSet>
      <dgm:spPr/>
    </dgm:pt>
    <dgm:pt modelId="{F6368F53-24CD-4C3E-A478-A177D699B691}" type="pres">
      <dgm:prSet presAssocID="{1A248437-2D7F-4DC5-8259-2DFEE94A6B87}" presName="spaceBetweenRectangles" presStyleCnt="0"/>
      <dgm:spPr/>
    </dgm:pt>
    <dgm:pt modelId="{DE1AA96C-924D-49F4-8CED-21A45EB710CD}" type="pres">
      <dgm:prSet presAssocID="{12A30A7E-2946-499C-BA34-8711418D7424}" presName="parentLin" presStyleCnt="0"/>
      <dgm:spPr/>
    </dgm:pt>
    <dgm:pt modelId="{56E41F3D-6D29-44A4-A01A-399891399708}" type="pres">
      <dgm:prSet presAssocID="{12A30A7E-2946-499C-BA34-8711418D7424}" presName="parentLeftMargin" presStyleLbl="node1" presStyleIdx="0" presStyleCnt="2"/>
      <dgm:spPr/>
    </dgm:pt>
    <dgm:pt modelId="{F7C92EE2-24BC-403E-91E5-54BF74D6125A}" type="pres">
      <dgm:prSet presAssocID="{12A30A7E-2946-499C-BA34-8711418D7424}" presName="parentText" presStyleLbl="node1" presStyleIdx="1" presStyleCnt="2" custScaleY="53636" custLinFactNeighborX="-2637" custLinFactNeighborY="-5096">
        <dgm:presLayoutVars>
          <dgm:chMax val="0"/>
          <dgm:bulletEnabled val="1"/>
        </dgm:presLayoutVars>
      </dgm:prSet>
      <dgm:spPr/>
    </dgm:pt>
    <dgm:pt modelId="{EF709B13-A0F9-4D00-AA71-8BD39E55C59C}" type="pres">
      <dgm:prSet presAssocID="{12A30A7E-2946-499C-BA34-8711418D7424}" presName="negativeSpace" presStyleCnt="0"/>
      <dgm:spPr/>
    </dgm:pt>
    <dgm:pt modelId="{3F3FA97D-3EDE-4E4B-8C6E-30EB27A75228}" type="pres">
      <dgm:prSet presAssocID="{12A30A7E-2946-499C-BA34-8711418D7424}" presName="childText" presStyleLbl="conFgAcc1" presStyleIdx="1" presStyleCnt="2" custScaleY="96315" custLinFactNeighborY="36006">
        <dgm:presLayoutVars>
          <dgm:bulletEnabled val="1"/>
        </dgm:presLayoutVars>
      </dgm:prSet>
      <dgm:spPr/>
    </dgm:pt>
  </dgm:ptLst>
  <dgm:cxnLst>
    <dgm:cxn modelId="{D048BF0D-A902-4A39-94FF-811A855F7086}" srcId="{12A30A7E-2946-499C-BA34-8711418D7424}" destId="{63F88AC6-5277-435B-970C-559A9FD2E8A3}" srcOrd="1" destOrd="0" parTransId="{40D7E005-57C2-47A3-8F03-008795BFC9EE}" sibTransId="{2F37C653-2D56-4DAA-8329-E7C9AC6454D3}"/>
    <dgm:cxn modelId="{D8279035-632E-449A-A05A-4EA0AF2B1662}" type="presOf" srcId="{C924E8D7-FB90-4152-A968-848C19645D6C}" destId="{61682068-8BDE-4DDE-88F1-E924AF1A65CE}" srcOrd="0" destOrd="0" presId="urn:microsoft.com/office/officeart/2005/8/layout/list1"/>
    <dgm:cxn modelId="{3FC76F3C-A780-4D4F-8B9A-E710CF052249}" type="presOf" srcId="{3A232C0B-B315-490C-9BC6-3C3CE84C19F7}" destId="{67C5CAEB-0116-4E43-9558-8AE758EF0E65}" srcOrd="0" destOrd="0" presId="urn:microsoft.com/office/officeart/2005/8/layout/list1"/>
    <dgm:cxn modelId="{DAC7D83D-A567-4E8E-8EB9-E9EC41795AA5}" type="presOf" srcId="{CDC6DEF4-823E-4223-990E-F4C247D8E315}" destId="{61682068-8BDE-4DDE-88F1-E924AF1A65CE}" srcOrd="0" destOrd="1" presId="urn:microsoft.com/office/officeart/2005/8/layout/list1"/>
    <dgm:cxn modelId="{B30B6241-79FC-41E5-91FC-85693F61D621}" srcId="{3A232C0B-B315-490C-9BC6-3C3CE84C19F7}" destId="{CDC6DEF4-823E-4223-990E-F4C247D8E315}" srcOrd="1" destOrd="0" parTransId="{6B6ACC71-F0E9-4362-8DE0-328F966D1F25}" sibTransId="{D55F183E-4D16-4FD9-AE18-0CEDF37EAA41}"/>
    <dgm:cxn modelId="{F8E6AB64-7868-4E25-918E-C4D1B41708CC}" srcId="{12A30A7E-2946-499C-BA34-8711418D7424}" destId="{4B7B2286-E3CA-428C-AE27-C2A18AB1DA26}" srcOrd="0" destOrd="0" parTransId="{E700C599-5E2F-4E57-96A3-5D0F63F2D49A}" sibTransId="{3608769B-303A-4DD4-8CCF-BE2B6453C1FD}"/>
    <dgm:cxn modelId="{79EECD47-DA46-4EFB-BE51-6769E597DFEA}" type="presOf" srcId="{63F88AC6-5277-435B-970C-559A9FD2E8A3}" destId="{3F3FA97D-3EDE-4E4B-8C6E-30EB27A75228}" srcOrd="0" destOrd="1" presId="urn:microsoft.com/office/officeart/2005/8/layout/list1"/>
    <dgm:cxn modelId="{5E19728D-6444-497C-A717-B8C18AF609A3}" srcId="{86F90E32-64E2-46A9-B63D-B43E5D97C97E}" destId="{3A232C0B-B315-490C-9BC6-3C3CE84C19F7}" srcOrd="0" destOrd="0" parTransId="{31FE5224-8CFF-4429-8162-1D1E372DB042}" sibTransId="{1A248437-2D7F-4DC5-8259-2DFEE94A6B87}"/>
    <dgm:cxn modelId="{427B3394-9681-4C5B-8915-D795C4C9DBBB}" type="presOf" srcId="{4B7B2286-E3CA-428C-AE27-C2A18AB1DA26}" destId="{3F3FA97D-3EDE-4E4B-8C6E-30EB27A75228}" srcOrd="0" destOrd="0" presId="urn:microsoft.com/office/officeart/2005/8/layout/list1"/>
    <dgm:cxn modelId="{EC4152AD-57F6-4E38-9255-6FE773866063}" srcId="{3A232C0B-B315-490C-9BC6-3C3CE84C19F7}" destId="{C924E8D7-FB90-4152-A968-848C19645D6C}" srcOrd="0" destOrd="0" parTransId="{F0171C8B-D551-496E-AE0D-A5895CCCE32C}" sibTransId="{860AF04D-0154-4EFC-964A-1398F0325E60}"/>
    <dgm:cxn modelId="{173B8BAE-8FB1-4468-B54D-A75AD73B8496}" srcId="{86F90E32-64E2-46A9-B63D-B43E5D97C97E}" destId="{12A30A7E-2946-499C-BA34-8711418D7424}" srcOrd="1" destOrd="0" parTransId="{33453813-9DD9-4512-A4D8-C24295D8B2C8}" sibTransId="{C119240A-9412-491F-9F1D-E66C184589AE}"/>
    <dgm:cxn modelId="{20C5CDB6-AD46-479A-89DD-6648676F8386}" type="presOf" srcId="{12A30A7E-2946-499C-BA34-8711418D7424}" destId="{F7C92EE2-24BC-403E-91E5-54BF74D6125A}" srcOrd="1" destOrd="0" presId="urn:microsoft.com/office/officeart/2005/8/layout/list1"/>
    <dgm:cxn modelId="{47F045CC-C086-4EFA-9E48-FC4830E2D665}" type="presOf" srcId="{86F90E32-64E2-46A9-B63D-B43E5D97C97E}" destId="{8D060116-DD0A-4785-BBF6-083ED86B4E80}" srcOrd="0" destOrd="0" presId="urn:microsoft.com/office/officeart/2005/8/layout/list1"/>
    <dgm:cxn modelId="{5A56F8CD-E151-4CE8-B3F1-93371D4562A7}" type="presOf" srcId="{3A232C0B-B315-490C-9BC6-3C3CE84C19F7}" destId="{39CA02FE-C306-4AE0-9DF5-48BCCDC648A7}" srcOrd="1" destOrd="0" presId="urn:microsoft.com/office/officeart/2005/8/layout/list1"/>
    <dgm:cxn modelId="{F1BA34F5-6F8E-4C56-80EA-9DE1D5D546AC}" type="presOf" srcId="{12A30A7E-2946-499C-BA34-8711418D7424}" destId="{56E41F3D-6D29-44A4-A01A-399891399708}" srcOrd="0" destOrd="0" presId="urn:microsoft.com/office/officeart/2005/8/layout/list1"/>
    <dgm:cxn modelId="{75EF83A2-3138-44E5-9B39-F2E824B15A0F}" type="presParOf" srcId="{8D060116-DD0A-4785-BBF6-083ED86B4E80}" destId="{34A2B8E3-8938-43CC-BA9B-49BA56B20466}" srcOrd="0" destOrd="0" presId="urn:microsoft.com/office/officeart/2005/8/layout/list1"/>
    <dgm:cxn modelId="{7E468750-D0E5-46E4-A874-4E25742A95D1}" type="presParOf" srcId="{34A2B8E3-8938-43CC-BA9B-49BA56B20466}" destId="{67C5CAEB-0116-4E43-9558-8AE758EF0E65}" srcOrd="0" destOrd="0" presId="urn:microsoft.com/office/officeart/2005/8/layout/list1"/>
    <dgm:cxn modelId="{C1D14EFA-30E2-4BB5-9B91-E5E7570C2384}" type="presParOf" srcId="{34A2B8E3-8938-43CC-BA9B-49BA56B20466}" destId="{39CA02FE-C306-4AE0-9DF5-48BCCDC648A7}" srcOrd="1" destOrd="0" presId="urn:microsoft.com/office/officeart/2005/8/layout/list1"/>
    <dgm:cxn modelId="{B12E5811-0C4B-4F01-A365-9C5108E7AD60}" type="presParOf" srcId="{8D060116-DD0A-4785-BBF6-083ED86B4E80}" destId="{2962BE5B-B0DB-41DF-9DB1-9D52F3A2E85B}" srcOrd="1" destOrd="0" presId="urn:microsoft.com/office/officeart/2005/8/layout/list1"/>
    <dgm:cxn modelId="{FA54C4A5-B3D4-4182-A656-ECDB73153CCE}" type="presParOf" srcId="{8D060116-DD0A-4785-BBF6-083ED86B4E80}" destId="{61682068-8BDE-4DDE-88F1-E924AF1A65CE}" srcOrd="2" destOrd="0" presId="urn:microsoft.com/office/officeart/2005/8/layout/list1"/>
    <dgm:cxn modelId="{176FDBC9-02BF-4CDC-872A-A19FB4A7F13E}" type="presParOf" srcId="{8D060116-DD0A-4785-BBF6-083ED86B4E80}" destId="{F6368F53-24CD-4C3E-A478-A177D699B691}" srcOrd="3" destOrd="0" presId="urn:microsoft.com/office/officeart/2005/8/layout/list1"/>
    <dgm:cxn modelId="{8C9FD9E6-4E21-452D-9EE9-9B4086A3F4C4}" type="presParOf" srcId="{8D060116-DD0A-4785-BBF6-083ED86B4E80}" destId="{DE1AA96C-924D-49F4-8CED-21A45EB710CD}" srcOrd="4" destOrd="0" presId="urn:microsoft.com/office/officeart/2005/8/layout/list1"/>
    <dgm:cxn modelId="{11ACD945-A001-45CE-9CD7-3D04B9EBBB42}" type="presParOf" srcId="{DE1AA96C-924D-49F4-8CED-21A45EB710CD}" destId="{56E41F3D-6D29-44A4-A01A-399891399708}" srcOrd="0" destOrd="0" presId="urn:microsoft.com/office/officeart/2005/8/layout/list1"/>
    <dgm:cxn modelId="{F0EF49E7-C45F-4434-BCFD-416C52E7C66D}" type="presParOf" srcId="{DE1AA96C-924D-49F4-8CED-21A45EB710CD}" destId="{F7C92EE2-24BC-403E-91E5-54BF74D6125A}" srcOrd="1" destOrd="0" presId="urn:microsoft.com/office/officeart/2005/8/layout/list1"/>
    <dgm:cxn modelId="{F0D61BEC-C49D-4625-915A-994B18F3A0D2}" type="presParOf" srcId="{8D060116-DD0A-4785-BBF6-083ED86B4E80}" destId="{EF709B13-A0F9-4D00-AA71-8BD39E55C59C}" srcOrd="5" destOrd="0" presId="urn:microsoft.com/office/officeart/2005/8/layout/list1"/>
    <dgm:cxn modelId="{7437DA8B-66C4-4F6E-960D-A5A13FD14DAA}" type="presParOf" srcId="{8D060116-DD0A-4785-BBF6-083ED86B4E80}" destId="{3F3FA97D-3EDE-4E4B-8C6E-30EB27A75228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1A37983-52C8-4110-8E88-A6ABEF38513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10879D-289E-430B-9E1C-D8B4FD90AA14}">
      <dgm:prSet phldrT="[Text]"/>
      <dgm:spPr/>
      <dgm:t>
        <a:bodyPr/>
        <a:lstStyle/>
        <a:p>
          <a:r>
            <a:rPr lang="en-US"/>
            <a:t>Data</a:t>
          </a:r>
        </a:p>
      </dgm:t>
    </dgm:pt>
    <dgm:pt modelId="{12B21A78-FD10-4CDE-B81A-1292CD8256FB}" type="parTrans" cxnId="{FECBB398-B395-45DD-B51E-01408D5096CD}">
      <dgm:prSet/>
      <dgm:spPr/>
      <dgm:t>
        <a:bodyPr/>
        <a:lstStyle/>
        <a:p>
          <a:endParaRPr lang="en-US"/>
        </a:p>
      </dgm:t>
    </dgm:pt>
    <dgm:pt modelId="{CDF4A9F2-BC73-48DC-A91F-2010C414EEC9}" type="sibTrans" cxnId="{FECBB398-B395-45DD-B51E-01408D5096CD}">
      <dgm:prSet/>
      <dgm:spPr/>
      <dgm:t>
        <a:bodyPr/>
        <a:lstStyle/>
        <a:p>
          <a:endParaRPr lang="en-US"/>
        </a:p>
      </dgm:t>
    </dgm:pt>
    <dgm:pt modelId="{024A8D48-295F-4D64-AC85-8CDF22049519}">
      <dgm:prSet phldrT="[Text]"/>
      <dgm:spPr/>
      <dgm:t>
        <a:bodyPr/>
        <a:lstStyle/>
        <a:p>
          <a:r>
            <a:rPr lang="en-US"/>
            <a:t>100% data retained accuracy through the flow</a:t>
          </a:r>
        </a:p>
      </dgm:t>
    </dgm:pt>
    <dgm:pt modelId="{9C75A8E5-9DFA-47EF-ADBA-F5A6D48E3B4D}" type="parTrans" cxnId="{8317F855-3932-413E-91E1-6F0CD6CC0E38}">
      <dgm:prSet/>
      <dgm:spPr/>
      <dgm:t>
        <a:bodyPr/>
        <a:lstStyle/>
        <a:p>
          <a:endParaRPr lang="en-US"/>
        </a:p>
      </dgm:t>
    </dgm:pt>
    <dgm:pt modelId="{F7417FAE-D8A0-4F97-9367-C07E953CBE91}" type="sibTrans" cxnId="{8317F855-3932-413E-91E1-6F0CD6CC0E38}">
      <dgm:prSet/>
      <dgm:spPr/>
      <dgm:t>
        <a:bodyPr/>
        <a:lstStyle/>
        <a:p>
          <a:endParaRPr lang="en-US"/>
        </a:p>
      </dgm:t>
    </dgm:pt>
    <dgm:pt modelId="{43D0B412-F8ED-4AFE-95C2-6C20FF7B1E29}">
      <dgm:prSet phldrT="[Text]"/>
      <dgm:spPr/>
      <dgm:t>
        <a:bodyPr/>
        <a:lstStyle/>
        <a:p>
          <a:r>
            <a:rPr lang="en-US"/>
            <a:t>Meter</a:t>
          </a:r>
        </a:p>
      </dgm:t>
    </dgm:pt>
    <dgm:pt modelId="{AC0D96EE-4F38-40A1-8F10-C692AD686928}" type="parTrans" cxnId="{2BF6E8F0-C3D3-45A6-A177-3C1DCE063258}">
      <dgm:prSet/>
      <dgm:spPr/>
      <dgm:t>
        <a:bodyPr/>
        <a:lstStyle/>
        <a:p>
          <a:endParaRPr lang="en-US"/>
        </a:p>
      </dgm:t>
    </dgm:pt>
    <dgm:pt modelId="{380C9001-DC4C-44AA-B189-B22BF9DB61D6}" type="sibTrans" cxnId="{2BF6E8F0-C3D3-45A6-A177-3C1DCE063258}">
      <dgm:prSet/>
      <dgm:spPr/>
      <dgm:t>
        <a:bodyPr/>
        <a:lstStyle/>
        <a:p>
          <a:endParaRPr lang="en-US"/>
        </a:p>
      </dgm:t>
    </dgm:pt>
    <dgm:pt modelId="{25439BF3-2D66-400A-BE39-A0603FFC574C}">
      <dgm:prSet phldrT="[Text]"/>
      <dgm:spPr/>
      <dgm:t>
        <a:bodyPr/>
        <a:lstStyle/>
        <a:p>
          <a:r>
            <a:rPr lang="en-US"/>
            <a:t>Weighted</a:t>
          </a:r>
        </a:p>
      </dgm:t>
    </dgm:pt>
    <dgm:pt modelId="{387C837E-AFCD-4C91-B165-774ED404AC12}" type="parTrans" cxnId="{7F58EC66-08AF-4BC9-8084-F4AEC1AE8A30}">
      <dgm:prSet/>
      <dgm:spPr/>
      <dgm:t>
        <a:bodyPr/>
        <a:lstStyle/>
        <a:p>
          <a:endParaRPr lang="en-US"/>
        </a:p>
      </dgm:t>
    </dgm:pt>
    <dgm:pt modelId="{A53DC2EA-3474-4118-9510-0677307EE78D}" type="sibTrans" cxnId="{7F58EC66-08AF-4BC9-8084-F4AEC1AE8A30}">
      <dgm:prSet/>
      <dgm:spPr/>
      <dgm:t>
        <a:bodyPr/>
        <a:lstStyle/>
        <a:p>
          <a:endParaRPr lang="en-US"/>
        </a:p>
      </dgm:t>
    </dgm:pt>
    <dgm:pt modelId="{D3F85325-E3ED-4F5C-AE6B-288262551DBF}">
      <dgm:prSet phldrT="[Text]"/>
      <dgm:spPr/>
      <dgm:t>
        <a:bodyPr/>
        <a:lstStyle/>
        <a:p>
          <a:r>
            <a:rPr lang="en-US"/>
            <a:t>99.36% Revenue realized </a:t>
          </a:r>
          <a:r>
            <a:rPr lang="en-US">
              <a:solidFill>
                <a:schemeClr val="bg1">
                  <a:lumMod val="65000"/>
                </a:schemeClr>
              </a:solidFill>
            </a:rPr>
            <a:t>(Weighted Accuracy)</a:t>
          </a:r>
        </a:p>
      </dgm:t>
    </dgm:pt>
    <dgm:pt modelId="{6F492075-62E6-4EF6-9F4E-D26794263778}" type="parTrans" cxnId="{50C0429A-FAEE-46B1-A754-3C6F198CB7E9}">
      <dgm:prSet/>
      <dgm:spPr/>
      <dgm:t>
        <a:bodyPr/>
        <a:lstStyle/>
        <a:p>
          <a:endParaRPr lang="en-US"/>
        </a:p>
      </dgm:t>
    </dgm:pt>
    <dgm:pt modelId="{BEC84478-1B6A-446A-BF4A-CF7636BD23DD}" type="sibTrans" cxnId="{50C0429A-FAEE-46B1-A754-3C6F198CB7E9}">
      <dgm:prSet/>
      <dgm:spPr/>
      <dgm:t>
        <a:bodyPr/>
        <a:lstStyle/>
        <a:p>
          <a:endParaRPr lang="en-US"/>
        </a:p>
      </dgm:t>
    </dgm:pt>
    <dgm:pt modelId="{322BF54F-C9DB-4664-851B-43F3454383B0}">
      <dgm:prSet phldrT="[Text]"/>
      <dgm:spPr/>
      <dgm:t>
        <a:bodyPr/>
        <a:lstStyle/>
        <a:p>
          <a:r>
            <a:rPr lang="en-US"/>
            <a:t>46 meters tested in three flow rates </a:t>
          </a:r>
        </a:p>
      </dgm:t>
    </dgm:pt>
    <dgm:pt modelId="{D9D0609C-D287-4ED7-98B8-3DB866EAA642}" type="parTrans" cxnId="{995B4526-9914-4387-A9BB-126B13FC643A}">
      <dgm:prSet/>
      <dgm:spPr/>
      <dgm:t>
        <a:bodyPr/>
        <a:lstStyle/>
        <a:p>
          <a:endParaRPr lang="en-US"/>
        </a:p>
      </dgm:t>
    </dgm:pt>
    <dgm:pt modelId="{967D0ED0-59F6-4049-8F65-518C93277A68}" type="sibTrans" cxnId="{995B4526-9914-4387-A9BB-126B13FC643A}">
      <dgm:prSet/>
      <dgm:spPr/>
      <dgm:t>
        <a:bodyPr/>
        <a:lstStyle/>
        <a:p>
          <a:endParaRPr lang="en-US"/>
        </a:p>
      </dgm:t>
    </dgm:pt>
    <dgm:pt modelId="{EE9112DE-0207-4C55-97EF-B6652AFF5814}">
      <dgm:prSet/>
      <dgm:spPr/>
      <dgm:t>
        <a:bodyPr/>
        <a:lstStyle/>
        <a:p>
          <a:r>
            <a:rPr lang="en-US">
              <a:solidFill>
                <a:schemeClr val="bg1">
                  <a:lumMod val="65000"/>
                </a:schemeClr>
              </a:solidFill>
            </a:rPr>
            <a:t>40/46=</a:t>
          </a:r>
          <a:r>
            <a:rPr lang="en-US"/>
            <a:t>87% Pass revenue test</a:t>
          </a:r>
        </a:p>
      </dgm:t>
    </dgm:pt>
    <dgm:pt modelId="{EF339059-715F-4152-B36D-F64823D7D59B}" type="parTrans" cxnId="{455F1AEC-1FDF-4BCE-BAAC-EE82AC148F5C}">
      <dgm:prSet/>
      <dgm:spPr/>
      <dgm:t>
        <a:bodyPr/>
        <a:lstStyle/>
        <a:p>
          <a:endParaRPr lang="en-US"/>
        </a:p>
      </dgm:t>
    </dgm:pt>
    <dgm:pt modelId="{9A87C145-05A1-4DE5-9C23-F2B2BD7AEF94}" type="sibTrans" cxnId="{455F1AEC-1FDF-4BCE-BAAC-EE82AC148F5C}">
      <dgm:prSet/>
      <dgm:spPr/>
      <dgm:t>
        <a:bodyPr/>
        <a:lstStyle/>
        <a:p>
          <a:endParaRPr lang="en-US"/>
        </a:p>
      </dgm:t>
    </dgm:pt>
    <dgm:pt modelId="{AE846BA5-775B-4143-ACCC-6AB0B664954E}">
      <dgm:prSet phldrT="[Text]"/>
      <dgm:spPr/>
      <dgm:t>
        <a:bodyPr/>
        <a:lstStyle/>
        <a:p>
          <a:r>
            <a:rPr lang="en-US"/>
            <a:t>None overbill</a:t>
          </a:r>
        </a:p>
      </dgm:t>
    </dgm:pt>
    <dgm:pt modelId="{A86BBE03-2009-47E4-B176-BEFEA3D8236E}" type="parTrans" cxnId="{0550D382-538A-4FC5-B93D-2B20473891A3}">
      <dgm:prSet/>
      <dgm:spPr/>
      <dgm:t>
        <a:bodyPr/>
        <a:lstStyle/>
        <a:p>
          <a:endParaRPr lang="en-US"/>
        </a:p>
      </dgm:t>
    </dgm:pt>
    <dgm:pt modelId="{AC0326D4-6741-4CF9-A979-32609F6B6E6B}" type="sibTrans" cxnId="{0550D382-538A-4FC5-B93D-2B20473891A3}">
      <dgm:prSet/>
      <dgm:spPr/>
      <dgm:t>
        <a:bodyPr/>
        <a:lstStyle/>
        <a:p>
          <a:endParaRPr lang="en-US"/>
        </a:p>
      </dgm:t>
    </dgm:pt>
    <dgm:pt modelId="{5C6AECF6-8930-4D22-A1A2-01CFA04B241A}">
      <dgm:prSet phldrT="[Text]"/>
      <dgm:spPr/>
      <dgm:t>
        <a:bodyPr/>
        <a:lstStyle/>
        <a:p>
          <a:pPr>
            <a:buFont typeface="Wingdings" panose="05000000000000000000" pitchFamily="2" charset="2"/>
            <a:buChar char="q"/>
          </a:pPr>
          <a:r>
            <a:rPr lang="en-US"/>
            <a:t>Written meter maintenance plan</a:t>
          </a:r>
        </a:p>
      </dgm:t>
    </dgm:pt>
    <dgm:pt modelId="{5D8A7536-3FF4-468E-92BA-F2980D0D5618}" type="parTrans" cxnId="{AF56CC69-2CB5-4C67-8226-B9D315745D8B}">
      <dgm:prSet/>
      <dgm:spPr/>
      <dgm:t>
        <a:bodyPr/>
        <a:lstStyle/>
        <a:p>
          <a:endParaRPr lang="en-US"/>
        </a:p>
      </dgm:t>
    </dgm:pt>
    <dgm:pt modelId="{95A9714E-FAD6-4D05-A587-1CEAC2B84B81}" type="sibTrans" cxnId="{AF56CC69-2CB5-4C67-8226-B9D315745D8B}">
      <dgm:prSet/>
      <dgm:spPr/>
      <dgm:t>
        <a:bodyPr/>
        <a:lstStyle/>
        <a:p>
          <a:endParaRPr lang="en-US"/>
        </a:p>
      </dgm:t>
    </dgm:pt>
    <dgm:pt modelId="{AB7C0D8A-9DF3-4345-912C-6816E228CDBD}" type="pres">
      <dgm:prSet presAssocID="{51A37983-52C8-4110-8E88-A6ABEF38513F}" presName="linear" presStyleCnt="0">
        <dgm:presLayoutVars>
          <dgm:dir/>
          <dgm:animLvl val="lvl"/>
          <dgm:resizeHandles val="exact"/>
        </dgm:presLayoutVars>
      </dgm:prSet>
      <dgm:spPr/>
    </dgm:pt>
    <dgm:pt modelId="{8C7B7859-C84F-46D8-A60B-41A99339F092}" type="pres">
      <dgm:prSet presAssocID="{9310879D-289E-430B-9E1C-D8B4FD90AA14}" presName="parentLin" presStyleCnt="0"/>
      <dgm:spPr/>
    </dgm:pt>
    <dgm:pt modelId="{A2537BB2-B940-4EA1-8B48-7B591A220BEA}" type="pres">
      <dgm:prSet presAssocID="{9310879D-289E-430B-9E1C-D8B4FD90AA14}" presName="parentLeftMargin" presStyleLbl="node1" presStyleIdx="0" presStyleCnt="3"/>
      <dgm:spPr/>
    </dgm:pt>
    <dgm:pt modelId="{60B035C6-2806-49AE-9CE8-0FE7F4100E66}" type="pres">
      <dgm:prSet presAssocID="{9310879D-289E-430B-9E1C-D8B4FD90AA1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AA8B078-D0D7-438A-9E78-927778D973A6}" type="pres">
      <dgm:prSet presAssocID="{9310879D-289E-430B-9E1C-D8B4FD90AA14}" presName="negativeSpace" presStyleCnt="0"/>
      <dgm:spPr/>
    </dgm:pt>
    <dgm:pt modelId="{F08D04AF-3532-4DF4-BD96-AF0FADC276C1}" type="pres">
      <dgm:prSet presAssocID="{9310879D-289E-430B-9E1C-D8B4FD90AA14}" presName="childText" presStyleLbl="conFgAcc1" presStyleIdx="0" presStyleCnt="3">
        <dgm:presLayoutVars>
          <dgm:bulletEnabled val="1"/>
        </dgm:presLayoutVars>
      </dgm:prSet>
      <dgm:spPr/>
    </dgm:pt>
    <dgm:pt modelId="{4AC3D860-7FE7-4268-B5F4-B9DDA6DA5AE7}" type="pres">
      <dgm:prSet presAssocID="{CDF4A9F2-BC73-48DC-A91F-2010C414EEC9}" presName="spaceBetweenRectangles" presStyleCnt="0"/>
      <dgm:spPr/>
    </dgm:pt>
    <dgm:pt modelId="{9E459265-6BE7-4E39-8E79-0EF42F614F1B}" type="pres">
      <dgm:prSet presAssocID="{43D0B412-F8ED-4AFE-95C2-6C20FF7B1E29}" presName="parentLin" presStyleCnt="0"/>
      <dgm:spPr/>
    </dgm:pt>
    <dgm:pt modelId="{295BF576-4246-4322-AC84-FDD785DE09FF}" type="pres">
      <dgm:prSet presAssocID="{43D0B412-F8ED-4AFE-95C2-6C20FF7B1E29}" presName="parentLeftMargin" presStyleLbl="node1" presStyleIdx="0" presStyleCnt="3"/>
      <dgm:spPr/>
    </dgm:pt>
    <dgm:pt modelId="{7C0182FD-C895-4A95-B17D-3827B481910F}" type="pres">
      <dgm:prSet presAssocID="{43D0B412-F8ED-4AFE-95C2-6C20FF7B1E2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15FE7B5-C86F-4B50-80F3-2C54BA3E85F7}" type="pres">
      <dgm:prSet presAssocID="{43D0B412-F8ED-4AFE-95C2-6C20FF7B1E29}" presName="negativeSpace" presStyleCnt="0"/>
      <dgm:spPr/>
    </dgm:pt>
    <dgm:pt modelId="{52D154D0-5A57-498D-80E1-5F7F1EE89BF5}" type="pres">
      <dgm:prSet presAssocID="{43D0B412-F8ED-4AFE-95C2-6C20FF7B1E29}" presName="childText" presStyleLbl="conFgAcc1" presStyleIdx="1" presStyleCnt="3">
        <dgm:presLayoutVars>
          <dgm:bulletEnabled val="1"/>
        </dgm:presLayoutVars>
      </dgm:prSet>
      <dgm:spPr/>
    </dgm:pt>
    <dgm:pt modelId="{E258CB18-1284-4FF5-A107-DACD5C6D33E4}" type="pres">
      <dgm:prSet presAssocID="{380C9001-DC4C-44AA-B189-B22BF9DB61D6}" presName="spaceBetweenRectangles" presStyleCnt="0"/>
      <dgm:spPr/>
    </dgm:pt>
    <dgm:pt modelId="{523DF784-B0F0-4EE7-B5DF-F0D943A0E060}" type="pres">
      <dgm:prSet presAssocID="{25439BF3-2D66-400A-BE39-A0603FFC574C}" presName="parentLin" presStyleCnt="0"/>
      <dgm:spPr/>
    </dgm:pt>
    <dgm:pt modelId="{B7F034F0-E9BF-4858-ADD6-6AA94C5D97C7}" type="pres">
      <dgm:prSet presAssocID="{25439BF3-2D66-400A-BE39-A0603FFC574C}" presName="parentLeftMargin" presStyleLbl="node1" presStyleIdx="1" presStyleCnt="3"/>
      <dgm:spPr/>
    </dgm:pt>
    <dgm:pt modelId="{BA116D76-D1B7-413F-B992-1EEF454974F7}" type="pres">
      <dgm:prSet presAssocID="{25439BF3-2D66-400A-BE39-A0603FFC574C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7DF69801-2AD9-4DF3-8751-23BD9D6D7B25}" type="pres">
      <dgm:prSet presAssocID="{25439BF3-2D66-400A-BE39-A0603FFC574C}" presName="negativeSpace" presStyleCnt="0"/>
      <dgm:spPr/>
    </dgm:pt>
    <dgm:pt modelId="{460546C4-3265-49D7-BEEF-8F8380C378DD}" type="pres">
      <dgm:prSet presAssocID="{25439BF3-2D66-400A-BE39-A0603FFC574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95B4526-9914-4387-A9BB-126B13FC643A}" srcId="{43D0B412-F8ED-4AFE-95C2-6C20FF7B1E29}" destId="{322BF54F-C9DB-4664-851B-43F3454383B0}" srcOrd="0" destOrd="0" parTransId="{D9D0609C-D287-4ED7-98B8-3DB866EAA642}" sibTransId="{967D0ED0-59F6-4049-8F65-518C93277A68}"/>
    <dgm:cxn modelId="{47464E3E-10C6-4126-9F56-C6B2EB45B0AE}" type="presOf" srcId="{43D0B412-F8ED-4AFE-95C2-6C20FF7B1E29}" destId="{7C0182FD-C895-4A95-B17D-3827B481910F}" srcOrd="1" destOrd="0" presId="urn:microsoft.com/office/officeart/2005/8/layout/list1"/>
    <dgm:cxn modelId="{7F58EC66-08AF-4BC9-8084-F4AEC1AE8A30}" srcId="{51A37983-52C8-4110-8E88-A6ABEF38513F}" destId="{25439BF3-2D66-400A-BE39-A0603FFC574C}" srcOrd="2" destOrd="0" parTransId="{387C837E-AFCD-4C91-B165-774ED404AC12}" sibTransId="{A53DC2EA-3474-4118-9510-0677307EE78D}"/>
    <dgm:cxn modelId="{AF56CC69-2CB5-4C67-8226-B9D315745D8B}" srcId="{43D0B412-F8ED-4AFE-95C2-6C20FF7B1E29}" destId="{5C6AECF6-8930-4D22-A1A2-01CFA04B241A}" srcOrd="2" destOrd="0" parTransId="{5D8A7536-3FF4-468E-92BA-F2980D0D5618}" sibTransId="{95A9714E-FAD6-4D05-A587-1CEAC2B84B81}"/>
    <dgm:cxn modelId="{8317F855-3932-413E-91E1-6F0CD6CC0E38}" srcId="{9310879D-289E-430B-9E1C-D8B4FD90AA14}" destId="{024A8D48-295F-4D64-AC85-8CDF22049519}" srcOrd="0" destOrd="0" parTransId="{9C75A8E5-9DFA-47EF-ADBA-F5A6D48E3B4D}" sibTransId="{F7417FAE-D8A0-4F97-9367-C07E953CBE91}"/>
    <dgm:cxn modelId="{5D613958-F5A9-4845-BD41-5C4E725C287F}" type="presOf" srcId="{322BF54F-C9DB-4664-851B-43F3454383B0}" destId="{52D154D0-5A57-498D-80E1-5F7F1EE89BF5}" srcOrd="0" destOrd="0" presId="urn:microsoft.com/office/officeart/2005/8/layout/list1"/>
    <dgm:cxn modelId="{99C8C17F-F264-4F8D-904A-BB8150F935EE}" type="presOf" srcId="{AE846BA5-775B-4143-ACCC-6AB0B664954E}" destId="{52D154D0-5A57-498D-80E1-5F7F1EE89BF5}" srcOrd="0" destOrd="1" presId="urn:microsoft.com/office/officeart/2005/8/layout/list1"/>
    <dgm:cxn modelId="{0550D382-538A-4FC5-B93D-2B20473891A3}" srcId="{43D0B412-F8ED-4AFE-95C2-6C20FF7B1E29}" destId="{AE846BA5-775B-4143-ACCC-6AB0B664954E}" srcOrd="1" destOrd="0" parTransId="{A86BBE03-2009-47E4-B176-BEFEA3D8236E}" sibTransId="{AC0326D4-6741-4CF9-A979-32609F6B6E6B}"/>
    <dgm:cxn modelId="{FECBB398-B395-45DD-B51E-01408D5096CD}" srcId="{51A37983-52C8-4110-8E88-A6ABEF38513F}" destId="{9310879D-289E-430B-9E1C-D8B4FD90AA14}" srcOrd="0" destOrd="0" parTransId="{12B21A78-FD10-4CDE-B81A-1292CD8256FB}" sibTransId="{CDF4A9F2-BC73-48DC-A91F-2010C414EEC9}"/>
    <dgm:cxn modelId="{50C0429A-FAEE-46B1-A754-3C6F198CB7E9}" srcId="{25439BF3-2D66-400A-BE39-A0603FFC574C}" destId="{D3F85325-E3ED-4F5C-AE6B-288262551DBF}" srcOrd="0" destOrd="0" parTransId="{6F492075-62E6-4EF6-9F4E-D26794263778}" sibTransId="{BEC84478-1B6A-446A-BF4A-CF7636BD23DD}"/>
    <dgm:cxn modelId="{BA3726AF-A0E3-4A69-8BF3-001C861A5364}" type="presOf" srcId="{43D0B412-F8ED-4AFE-95C2-6C20FF7B1E29}" destId="{295BF576-4246-4322-AC84-FDD785DE09FF}" srcOrd="0" destOrd="0" presId="urn:microsoft.com/office/officeart/2005/8/layout/list1"/>
    <dgm:cxn modelId="{1BAE1EB1-3B62-4242-BF4B-5CE7482220AA}" type="presOf" srcId="{D3F85325-E3ED-4F5C-AE6B-288262551DBF}" destId="{460546C4-3265-49D7-BEEF-8F8380C378DD}" srcOrd="0" destOrd="0" presId="urn:microsoft.com/office/officeart/2005/8/layout/list1"/>
    <dgm:cxn modelId="{215484B3-DBD1-4E19-977C-18BBC6743FF2}" type="presOf" srcId="{9310879D-289E-430B-9E1C-D8B4FD90AA14}" destId="{A2537BB2-B940-4EA1-8B48-7B591A220BEA}" srcOrd="0" destOrd="0" presId="urn:microsoft.com/office/officeart/2005/8/layout/list1"/>
    <dgm:cxn modelId="{6C73F7BB-9FE7-4FF6-A566-38F2F3B1B1CF}" type="presOf" srcId="{9310879D-289E-430B-9E1C-D8B4FD90AA14}" destId="{60B035C6-2806-49AE-9CE8-0FE7F4100E66}" srcOrd="1" destOrd="0" presId="urn:microsoft.com/office/officeart/2005/8/layout/list1"/>
    <dgm:cxn modelId="{9F9FBBBF-57F4-4C27-BDC2-3A5E8A2E63B8}" type="presOf" srcId="{EE9112DE-0207-4C55-97EF-B6652AFF5814}" destId="{460546C4-3265-49D7-BEEF-8F8380C378DD}" srcOrd="0" destOrd="1" presId="urn:microsoft.com/office/officeart/2005/8/layout/list1"/>
    <dgm:cxn modelId="{CF224FD3-DC47-44C3-8BCC-5CAFB7341195}" type="presOf" srcId="{25439BF3-2D66-400A-BE39-A0603FFC574C}" destId="{B7F034F0-E9BF-4858-ADD6-6AA94C5D97C7}" srcOrd="0" destOrd="0" presId="urn:microsoft.com/office/officeart/2005/8/layout/list1"/>
    <dgm:cxn modelId="{AFA529DA-8DFE-47F6-B47A-28786AEB0DC0}" type="presOf" srcId="{25439BF3-2D66-400A-BE39-A0603FFC574C}" destId="{BA116D76-D1B7-413F-B992-1EEF454974F7}" srcOrd="1" destOrd="0" presId="urn:microsoft.com/office/officeart/2005/8/layout/list1"/>
    <dgm:cxn modelId="{EA91ECDC-6A4B-46F4-9018-657FD1709D79}" type="presOf" srcId="{51A37983-52C8-4110-8E88-A6ABEF38513F}" destId="{AB7C0D8A-9DF3-4345-912C-6816E228CDBD}" srcOrd="0" destOrd="0" presId="urn:microsoft.com/office/officeart/2005/8/layout/list1"/>
    <dgm:cxn modelId="{6D3CD7DF-EA7B-4CD0-93B7-B6F810931C02}" type="presOf" srcId="{024A8D48-295F-4D64-AC85-8CDF22049519}" destId="{F08D04AF-3532-4DF4-BD96-AF0FADC276C1}" srcOrd="0" destOrd="0" presId="urn:microsoft.com/office/officeart/2005/8/layout/list1"/>
    <dgm:cxn modelId="{4C5FB3E4-F79E-4F2A-BB1A-9457BFCA19DF}" type="presOf" srcId="{5C6AECF6-8930-4D22-A1A2-01CFA04B241A}" destId="{52D154D0-5A57-498D-80E1-5F7F1EE89BF5}" srcOrd="0" destOrd="2" presId="urn:microsoft.com/office/officeart/2005/8/layout/list1"/>
    <dgm:cxn modelId="{455F1AEC-1FDF-4BCE-BAAC-EE82AC148F5C}" srcId="{25439BF3-2D66-400A-BE39-A0603FFC574C}" destId="{EE9112DE-0207-4C55-97EF-B6652AFF5814}" srcOrd="1" destOrd="0" parTransId="{EF339059-715F-4152-B36D-F64823D7D59B}" sibTransId="{9A87C145-05A1-4DE5-9C23-F2B2BD7AEF94}"/>
    <dgm:cxn modelId="{2BF6E8F0-C3D3-45A6-A177-3C1DCE063258}" srcId="{51A37983-52C8-4110-8E88-A6ABEF38513F}" destId="{43D0B412-F8ED-4AFE-95C2-6C20FF7B1E29}" srcOrd="1" destOrd="0" parTransId="{AC0D96EE-4F38-40A1-8F10-C692AD686928}" sibTransId="{380C9001-DC4C-44AA-B189-B22BF9DB61D6}"/>
    <dgm:cxn modelId="{01C8266F-53F8-4A51-ACE8-26C77D3C3202}" type="presParOf" srcId="{AB7C0D8A-9DF3-4345-912C-6816E228CDBD}" destId="{8C7B7859-C84F-46D8-A60B-41A99339F092}" srcOrd="0" destOrd="0" presId="urn:microsoft.com/office/officeart/2005/8/layout/list1"/>
    <dgm:cxn modelId="{EB7FE2BC-D9C1-4DC9-9AE5-9359D82590EF}" type="presParOf" srcId="{8C7B7859-C84F-46D8-A60B-41A99339F092}" destId="{A2537BB2-B940-4EA1-8B48-7B591A220BEA}" srcOrd="0" destOrd="0" presId="urn:microsoft.com/office/officeart/2005/8/layout/list1"/>
    <dgm:cxn modelId="{B66B1B57-6D65-40B5-B52F-742A95C1FC97}" type="presParOf" srcId="{8C7B7859-C84F-46D8-A60B-41A99339F092}" destId="{60B035C6-2806-49AE-9CE8-0FE7F4100E66}" srcOrd="1" destOrd="0" presId="urn:microsoft.com/office/officeart/2005/8/layout/list1"/>
    <dgm:cxn modelId="{5BBD3102-C6BB-4272-892D-E64979E0F785}" type="presParOf" srcId="{AB7C0D8A-9DF3-4345-912C-6816E228CDBD}" destId="{BAA8B078-D0D7-438A-9E78-927778D973A6}" srcOrd="1" destOrd="0" presId="urn:microsoft.com/office/officeart/2005/8/layout/list1"/>
    <dgm:cxn modelId="{47D9BC6E-67A1-4725-AD32-87CB17B0AA32}" type="presParOf" srcId="{AB7C0D8A-9DF3-4345-912C-6816E228CDBD}" destId="{F08D04AF-3532-4DF4-BD96-AF0FADC276C1}" srcOrd="2" destOrd="0" presId="urn:microsoft.com/office/officeart/2005/8/layout/list1"/>
    <dgm:cxn modelId="{BB702716-6F1D-4862-A673-F952114DECFD}" type="presParOf" srcId="{AB7C0D8A-9DF3-4345-912C-6816E228CDBD}" destId="{4AC3D860-7FE7-4268-B5F4-B9DDA6DA5AE7}" srcOrd="3" destOrd="0" presId="urn:microsoft.com/office/officeart/2005/8/layout/list1"/>
    <dgm:cxn modelId="{AEC329A6-4AA9-4FBE-9675-31B6787DB9F6}" type="presParOf" srcId="{AB7C0D8A-9DF3-4345-912C-6816E228CDBD}" destId="{9E459265-6BE7-4E39-8E79-0EF42F614F1B}" srcOrd="4" destOrd="0" presId="urn:microsoft.com/office/officeart/2005/8/layout/list1"/>
    <dgm:cxn modelId="{6A0C1CD2-EE23-46EE-AD88-DBA1838DF309}" type="presParOf" srcId="{9E459265-6BE7-4E39-8E79-0EF42F614F1B}" destId="{295BF576-4246-4322-AC84-FDD785DE09FF}" srcOrd="0" destOrd="0" presId="urn:microsoft.com/office/officeart/2005/8/layout/list1"/>
    <dgm:cxn modelId="{5DD93C27-3115-48AE-B48F-481E377A189E}" type="presParOf" srcId="{9E459265-6BE7-4E39-8E79-0EF42F614F1B}" destId="{7C0182FD-C895-4A95-B17D-3827B481910F}" srcOrd="1" destOrd="0" presId="urn:microsoft.com/office/officeart/2005/8/layout/list1"/>
    <dgm:cxn modelId="{60221F22-F3CA-4639-B58A-9AA2E6E464A9}" type="presParOf" srcId="{AB7C0D8A-9DF3-4345-912C-6816E228CDBD}" destId="{115FE7B5-C86F-4B50-80F3-2C54BA3E85F7}" srcOrd="5" destOrd="0" presId="urn:microsoft.com/office/officeart/2005/8/layout/list1"/>
    <dgm:cxn modelId="{5DA63D76-2D1C-4560-AC7C-35C23CE3C9F6}" type="presParOf" srcId="{AB7C0D8A-9DF3-4345-912C-6816E228CDBD}" destId="{52D154D0-5A57-498D-80E1-5F7F1EE89BF5}" srcOrd="6" destOrd="0" presId="urn:microsoft.com/office/officeart/2005/8/layout/list1"/>
    <dgm:cxn modelId="{FA2A09B4-C826-406C-B305-42BCCD038B37}" type="presParOf" srcId="{AB7C0D8A-9DF3-4345-912C-6816E228CDBD}" destId="{E258CB18-1284-4FF5-A107-DACD5C6D33E4}" srcOrd="7" destOrd="0" presId="urn:microsoft.com/office/officeart/2005/8/layout/list1"/>
    <dgm:cxn modelId="{23FB9E5C-0C59-4D2F-9BCC-34F4F60515F0}" type="presParOf" srcId="{AB7C0D8A-9DF3-4345-912C-6816E228CDBD}" destId="{523DF784-B0F0-4EE7-B5DF-F0D943A0E060}" srcOrd="8" destOrd="0" presId="urn:microsoft.com/office/officeart/2005/8/layout/list1"/>
    <dgm:cxn modelId="{18019F71-30D8-4C1F-BE3F-EC9753B070AA}" type="presParOf" srcId="{523DF784-B0F0-4EE7-B5DF-F0D943A0E060}" destId="{B7F034F0-E9BF-4858-ADD6-6AA94C5D97C7}" srcOrd="0" destOrd="0" presId="urn:microsoft.com/office/officeart/2005/8/layout/list1"/>
    <dgm:cxn modelId="{11C411DB-FA11-458C-BF94-18874D016819}" type="presParOf" srcId="{523DF784-B0F0-4EE7-B5DF-F0D943A0E060}" destId="{BA116D76-D1B7-413F-B992-1EEF454974F7}" srcOrd="1" destOrd="0" presId="urn:microsoft.com/office/officeart/2005/8/layout/list1"/>
    <dgm:cxn modelId="{B191C77F-C883-4116-8200-6BE7BF53FAFC}" type="presParOf" srcId="{AB7C0D8A-9DF3-4345-912C-6816E228CDBD}" destId="{7DF69801-2AD9-4DF3-8751-23BD9D6D7B25}" srcOrd="9" destOrd="0" presId="urn:microsoft.com/office/officeart/2005/8/layout/list1"/>
    <dgm:cxn modelId="{024F15EB-B859-4D32-8200-2CAC11BA5994}" type="presParOf" srcId="{AB7C0D8A-9DF3-4345-912C-6816E228CDBD}" destId="{460546C4-3265-49D7-BEEF-8F8380C378D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22E5FB7-3D59-4852-BB9E-7DB27CCB208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91A7D6F-1544-41A8-BB5A-F661F4D6E320}">
      <dgm:prSet/>
      <dgm:spPr/>
      <dgm:t>
        <a:bodyPr/>
        <a:lstStyle/>
        <a:p>
          <a:r>
            <a:rPr lang="en-US"/>
            <a:t>Minimum – 15% of Flow</a:t>
          </a:r>
        </a:p>
      </dgm:t>
    </dgm:pt>
    <dgm:pt modelId="{E40D9E78-AC36-45B4-AB83-E5C1CEC9A5F3}" type="parTrans" cxnId="{64D61152-5BE4-4C92-88DD-3B38225362D9}">
      <dgm:prSet/>
      <dgm:spPr/>
      <dgm:t>
        <a:bodyPr/>
        <a:lstStyle/>
        <a:p>
          <a:endParaRPr lang="en-US"/>
        </a:p>
      </dgm:t>
    </dgm:pt>
    <dgm:pt modelId="{D8B1C83A-C76A-4400-B360-528BC30E3AD9}" type="sibTrans" cxnId="{64D61152-5BE4-4C92-88DD-3B38225362D9}">
      <dgm:prSet/>
      <dgm:spPr/>
      <dgm:t>
        <a:bodyPr/>
        <a:lstStyle/>
        <a:p>
          <a:endParaRPr lang="en-US"/>
        </a:p>
      </dgm:t>
    </dgm:pt>
    <dgm:pt modelId="{3804EFB8-2313-4896-828E-4ED918AD2AC9}">
      <dgm:prSet custT="1"/>
      <dgm:spPr/>
      <dgm:t>
        <a:bodyPr/>
        <a:lstStyle/>
        <a:p>
          <a:r>
            <a:rPr lang="en-US" sz="4800"/>
            <a:t>Intermediate – 70%</a:t>
          </a:r>
        </a:p>
      </dgm:t>
    </dgm:pt>
    <dgm:pt modelId="{E0CA8214-705E-4298-B2AA-9DA029A40D27}" type="parTrans" cxnId="{910033E4-0026-4085-84D9-EE8B3C75A2F8}">
      <dgm:prSet/>
      <dgm:spPr/>
      <dgm:t>
        <a:bodyPr/>
        <a:lstStyle/>
        <a:p>
          <a:endParaRPr lang="en-US"/>
        </a:p>
      </dgm:t>
    </dgm:pt>
    <dgm:pt modelId="{D5548FA3-3661-4CB5-8654-34D1236019E9}" type="sibTrans" cxnId="{910033E4-0026-4085-84D9-EE8B3C75A2F8}">
      <dgm:prSet/>
      <dgm:spPr/>
      <dgm:t>
        <a:bodyPr/>
        <a:lstStyle/>
        <a:p>
          <a:endParaRPr lang="en-US"/>
        </a:p>
      </dgm:t>
    </dgm:pt>
    <dgm:pt modelId="{ED29C4C2-E765-4DD3-81D1-B7073DADEA86}">
      <dgm:prSet/>
      <dgm:spPr/>
      <dgm:t>
        <a:bodyPr/>
        <a:lstStyle/>
        <a:p>
          <a:r>
            <a:rPr lang="en-US"/>
            <a:t>Maximum – 15% </a:t>
          </a:r>
        </a:p>
      </dgm:t>
    </dgm:pt>
    <dgm:pt modelId="{2929EA4D-66BC-4D5F-9BFA-06A6E64E2118}" type="parTrans" cxnId="{CDEC4A95-DB8A-4812-A678-09DE8C3D1E86}">
      <dgm:prSet/>
      <dgm:spPr/>
      <dgm:t>
        <a:bodyPr/>
        <a:lstStyle/>
        <a:p>
          <a:endParaRPr lang="en-US"/>
        </a:p>
      </dgm:t>
    </dgm:pt>
    <dgm:pt modelId="{414E7CBB-E19B-4FCD-A1B8-98C6012EF25E}" type="sibTrans" cxnId="{CDEC4A95-DB8A-4812-A678-09DE8C3D1E86}">
      <dgm:prSet/>
      <dgm:spPr/>
      <dgm:t>
        <a:bodyPr/>
        <a:lstStyle/>
        <a:p>
          <a:endParaRPr lang="en-US"/>
        </a:p>
      </dgm:t>
    </dgm:pt>
    <dgm:pt modelId="{CAF2BBD6-FD50-4EAD-BE4A-4979635AF43B}" type="pres">
      <dgm:prSet presAssocID="{E22E5FB7-3D59-4852-BB9E-7DB27CCB2081}" presName="linear" presStyleCnt="0">
        <dgm:presLayoutVars>
          <dgm:animLvl val="lvl"/>
          <dgm:resizeHandles val="exact"/>
        </dgm:presLayoutVars>
      </dgm:prSet>
      <dgm:spPr/>
    </dgm:pt>
    <dgm:pt modelId="{235A9926-1C2D-4621-8AD2-5CBA0624CFCF}" type="pres">
      <dgm:prSet presAssocID="{091A7D6F-1544-41A8-BB5A-F661F4D6E320}" presName="parentText" presStyleLbl="node1" presStyleIdx="0" presStyleCnt="3" custScaleY="50451">
        <dgm:presLayoutVars>
          <dgm:chMax val="0"/>
          <dgm:bulletEnabled val="1"/>
        </dgm:presLayoutVars>
      </dgm:prSet>
      <dgm:spPr/>
    </dgm:pt>
    <dgm:pt modelId="{E081B9A1-47CA-4810-94A3-887E95615775}" type="pres">
      <dgm:prSet presAssocID="{D8B1C83A-C76A-4400-B360-528BC30E3AD9}" presName="spacer" presStyleCnt="0"/>
      <dgm:spPr/>
    </dgm:pt>
    <dgm:pt modelId="{E5849517-4E07-4D80-8043-62386157E941}" type="pres">
      <dgm:prSet presAssocID="{3804EFB8-2313-4896-828E-4ED918AD2AC9}" presName="parentText" presStyleLbl="node1" presStyleIdx="1" presStyleCnt="3" custScaleY="201533">
        <dgm:presLayoutVars>
          <dgm:chMax val="0"/>
          <dgm:bulletEnabled val="1"/>
        </dgm:presLayoutVars>
      </dgm:prSet>
      <dgm:spPr/>
    </dgm:pt>
    <dgm:pt modelId="{A0BB73B6-9A90-426C-96AB-A0D9170C224A}" type="pres">
      <dgm:prSet presAssocID="{D5548FA3-3661-4CB5-8654-34D1236019E9}" presName="spacer" presStyleCnt="0"/>
      <dgm:spPr/>
    </dgm:pt>
    <dgm:pt modelId="{DA37C9F0-B254-4412-81D6-57DE9A8E0174}" type="pres">
      <dgm:prSet presAssocID="{ED29C4C2-E765-4DD3-81D1-B7073DADEA86}" presName="parentText" presStyleLbl="node1" presStyleIdx="2" presStyleCnt="3" custScaleY="49310">
        <dgm:presLayoutVars>
          <dgm:chMax val="0"/>
          <dgm:bulletEnabled val="1"/>
        </dgm:presLayoutVars>
      </dgm:prSet>
      <dgm:spPr/>
    </dgm:pt>
  </dgm:ptLst>
  <dgm:cxnLst>
    <dgm:cxn modelId="{48FC0418-F122-4A9D-AAC2-A3BA25288B73}" type="presOf" srcId="{3804EFB8-2313-4896-828E-4ED918AD2AC9}" destId="{E5849517-4E07-4D80-8043-62386157E941}" srcOrd="0" destOrd="0" presId="urn:microsoft.com/office/officeart/2005/8/layout/vList2"/>
    <dgm:cxn modelId="{64D61152-5BE4-4C92-88DD-3B38225362D9}" srcId="{E22E5FB7-3D59-4852-BB9E-7DB27CCB2081}" destId="{091A7D6F-1544-41A8-BB5A-F661F4D6E320}" srcOrd="0" destOrd="0" parTransId="{E40D9E78-AC36-45B4-AB83-E5C1CEC9A5F3}" sibTransId="{D8B1C83A-C76A-4400-B360-528BC30E3AD9}"/>
    <dgm:cxn modelId="{6CA75058-4731-4A42-B4E1-023A1AD6C013}" type="presOf" srcId="{E22E5FB7-3D59-4852-BB9E-7DB27CCB2081}" destId="{CAF2BBD6-FD50-4EAD-BE4A-4979635AF43B}" srcOrd="0" destOrd="0" presId="urn:microsoft.com/office/officeart/2005/8/layout/vList2"/>
    <dgm:cxn modelId="{1F30D07D-CADE-43E9-A45E-79F65432A872}" type="presOf" srcId="{091A7D6F-1544-41A8-BB5A-F661F4D6E320}" destId="{235A9926-1C2D-4621-8AD2-5CBA0624CFCF}" srcOrd="0" destOrd="0" presId="urn:microsoft.com/office/officeart/2005/8/layout/vList2"/>
    <dgm:cxn modelId="{CDEC4A95-DB8A-4812-A678-09DE8C3D1E86}" srcId="{E22E5FB7-3D59-4852-BB9E-7DB27CCB2081}" destId="{ED29C4C2-E765-4DD3-81D1-B7073DADEA86}" srcOrd="2" destOrd="0" parTransId="{2929EA4D-66BC-4D5F-9BFA-06A6E64E2118}" sibTransId="{414E7CBB-E19B-4FCD-A1B8-98C6012EF25E}"/>
    <dgm:cxn modelId="{A088A2B8-18DE-478B-9FB2-B375E99AADB9}" type="presOf" srcId="{ED29C4C2-E765-4DD3-81D1-B7073DADEA86}" destId="{DA37C9F0-B254-4412-81D6-57DE9A8E0174}" srcOrd="0" destOrd="0" presId="urn:microsoft.com/office/officeart/2005/8/layout/vList2"/>
    <dgm:cxn modelId="{910033E4-0026-4085-84D9-EE8B3C75A2F8}" srcId="{E22E5FB7-3D59-4852-BB9E-7DB27CCB2081}" destId="{3804EFB8-2313-4896-828E-4ED918AD2AC9}" srcOrd="1" destOrd="0" parTransId="{E0CA8214-705E-4298-B2AA-9DA029A40D27}" sibTransId="{D5548FA3-3661-4CB5-8654-34D1236019E9}"/>
    <dgm:cxn modelId="{962435E3-8700-45DC-B3B0-04D7BA34C718}" type="presParOf" srcId="{CAF2BBD6-FD50-4EAD-BE4A-4979635AF43B}" destId="{235A9926-1C2D-4621-8AD2-5CBA0624CFCF}" srcOrd="0" destOrd="0" presId="urn:microsoft.com/office/officeart/2005/8/layout/vList2"/>
    <dgm:cxn modelId="{B5B2FEC3-48AB-49F6-9FC8-54F56EC917B2}" type="presParOf" srcId="{CAF2BBD6-FD50-4EAD-BE4A-4979635AF43B}" destId="{E081B9A1-47CA-4810-94A3-887E95615775}" srcOrd="1" destOrd="0" presId="urn:microsoft.com/office/officeart/2005/8/layout/vList2"/>
    <dgm:cxn modelId="{64386B3A-BC6D-4DDD-93A2-55247394CD6A}" type="presParOf" srcId="{CAF2BBD6-FD50-4EAD-BE4A-4979635AF43B}" destId="{E5849517-4E07-4D80-8043-62386157E941}" srcOrd="2" destOrd="0" presId="urn:microsoft.com/office/officeart/2005/8/layout/vList2"/>
    <dgm:cxn modelId="{B2EF7910-4A5D-4246-9C01-5B3DB1ED7507}" type="presParOf" srcId="{CAF2BBD6-FD50-4EAD-BE4A-4979635AF43B}" destId="{A0BB73B6-9A90-426C-96AB-A0D9170C224A}" srcOrd="3" destOrd="0" presId="urn:microsoft.com/office/officeart/2005/8/layout/vList2"/>
    <dgm:cxn modelId="{95C84F61-75CB-4997-A9ED-D1B69CC2D144}" type="presParOf" srcId="{CAF2BBD6-FD50-4EAD-BE4A-4979635AF43B}" destId="{DA37C9F0-B254-4412-81D6-57DE9A8E017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F856745-11B5-4B15-8FB0-D230F1066415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008738E-52C1-4C64-B4AF-E0AA1EC0F974}">
      <dgm:prSet/>
      <dgm:spPr/>
      <dgm:t>
        <a:bodyPr/>
        <a:lstStyle/>
        <a:p>
          <a:r>
            <a:rPr lang="en-US" u="sng"/>
            <a:t>Random Sample Size</a:t>
          </a:r>
          <a:endParaRPr lang="en-US"/>
        </a:p>
      </dgm:t>
    </dgm:pt>
    <dgm:pt modelId="{28F02350-5E7B-42CE-9D96-D18C602CCCEC}" type="parTrans" cxnId="{736742C0-66A5-4E18-A578-56F39218143B}">
      <dgm:prSet/>
      <dgm:spPr/>
      <dgm:t>
        <a:bodyPr/>
        <a:lstStyle/>
        <a:p>
          <a:endParaRPr lang="en-US"/>
        </a:p>
      </dgm:t>
    </dgm:pt>
    <dgm:pt modelId="{2BBBA7F7-5EC1-4B8E-8DAF-15A817757B16}" type="sibTrans" cxnId="{736742C0-66A5-4E18-A578-56F39218143B}">
      <dgm:prSet/>
      <dgm:spPr/>
      <dgm:t>
        <a:bodyPr/>
        <a:lstStyle/>
        <a:p>
          <a:endParaRPr lang="en-US"/>
        </a:p>
      </dgm:t>
    </dgm:pt>
    <dgm:pt modelId="{19F68641-39B5-4208-BD14-53565A78347D}">
      <dgm:prSet/>
      <dgm:spPr/>
      <dgm:t>
        <a:bodyPr/>
        <a:lstStyle/>
        <a:p>
          <a:r>
            <a:rPr lang="en-US"/>
            <a:t>Level of confidence</a:t>
          </a:r>
        </a:p>
      </dgm:t>
    </dgm:pt>
    <dgm:pt modelId="{12EC0155-3860-434D-96CA-07B694ED35CC}" type="parTrans" cxnId="{49F8BB6A-144D-4089-A1F2-A5B055DEB1D1}">
      <dgm:prSet/>
      <dgm:spPr/>
      <dgm:t>
        <a:bodyPr/>
        <a:lstStyle/>
        <a:p>
          <a:endParaRPr lang="en-US"/>
        </a:p>
      </dgm:t>
    </dgm:pt>
    <dgm:pt modelId="{528B94E6-1842-46A8-A452-B272D3E7CABA}" type="sibTrans" cxnId="{49F8BB6A-144D-4089-A1F2-A5B055DEB1D1}">
      <dgm:prSet/>
      <dgm:spPr/>
      <dgm:t>
        <a:bodyPr/>
        <a:lstStyle/>
        <a:p>
          <a:endParaRPr lang="en-US"/>
        </a:p>
      </dgm:t>
    </dgm:pt>
    <dgm:pt modelId="{594EEE4D-3113-4F7C-82B2-9569BC7E5C99}">
      <dgm:prSet/>
      <dgm:spPr/>
      <dgm:t>
        <a:bodyPr/>
        <a:lstStyle/>
        <a:p>
          <a:r>
            <a:rPr lang="en-US"/>
            <a:t>Method of selection</a:t>
          </a:r>
        </a:p>
      </dgm:t>
    </dgm:pt>
    <dgm:pt modelId="{23362C32-FCBE-43E7-AC62-CB8F3631F8DC}" type="parTrans" cxnId="{44992338-046A-4D24-82C5-85E01675F1B4}">
      <dgm:prSet/>
      <dgm:spPr/>
      <dgm:t>
        <a:bodyPr/>
        <a:lstStyle/>
        <a:p>
          <a:endParaRPr lang="en-US"/>
        </a:p>
      </dgm:t>
    </dgm:pt>
    <dgm:pt modelId="{5BFBDF4E-EB58-48BA-8903-8359AF1620FE}" type="sibTrans" cxnId="{44992338-046A-4D24-82C5-85E01675F1B4}">
      <dgm:prSet/>
      <dgm:spPr/>
      <dgm:t>
        <a:bodyPr/>
        <a:lstStyle/>
        <a:p>
          <a:endParaRPr lang="en-US"/>
        </a:p>
      </dgm:t>
    </dgm:pt>
    <dgm:pt modelId="{DE3DDD47-908D-43DB-8332-0C5BE0C8DE65}">
      <dgm:prSet/>
      <dgm:spPr/>
      <dgm:t>
        <a:bodyPr/>
        <a:lstStyle/>
        <a:p>
          <a:r>
            <a:rPr lang="en-US" u="sng"/>
            <a:t>Testing Firm Used</a:t>
          </a:r>
          <a:endParaRPr lang="en-US"/>
        </a:p>
      </dgm:t>
    </dgm:pt>
    <dgm:pt modelId="{F98EFAC3-64F7-42B5-B618-5B553111DCFC}" type="parTrans" cxnId="{83500443-192F-4262-90C0-0332B62EDA3B}">
      <dgm:prSet/>
      <dgm:spPr/>
      <dgm:t>
        <a:bodyPr/>
        <a:lstStyle/>
        <a:p>
          <a:endParaRPr lang="en-US"/>
        </a:p>
      </dgm:t>
    </dgm:pt>
    <dgm:pt modelId="{90420FF5-AF8B-4CC8-9F17-ADCA7E6991B2}" type="sibTrans" cxnId="{83500443-192F-4262-90C0-0332B62EDA3B}">
      <dgm:prSet/>
      <dgm:spPr/>
      <dgm:t>
        <a:bodyPr/>
        <a:lstStyle/>
        <a:p>
          <a:endParaRPr lang="en-US"/>
        </a:p>
      </dgm:t>
    </dgm:pt>
    <dgm:pt modelId="{C18B9A93-3BAF-4D04-B5A5-C8556E6DC406}">
      <dgm:prSet/>
      <dgm:spPr/>
      <dgm:t>
        <a:bodyPr/>
        <a:lstStyle/>
        <a:p>
          <a:r>
            <a:rPr lang="en-US"/>
            <a:t>Certified</a:t>
          </a:r>
        </a:p>
      </dgm:t>
    </dgm:pt>
    <dgm:pt modelId="{60810099-D202-431C-8C78-2CE0627CE1C0}" type="parTrans" cxnId="{E728190E-E528-4D2E-9569-56ECF2A202E1}">
      <dgm:prSet/>
      <dgm:spPr/>
      <dgm:t>
        <a:bodyPr/>
        <a:lstStyle/>
        <a:p>
          <a:endParaRPr lang="en-US"/>
        </a:p>
      </dgm:t>
    </dgm:pt>
    <dgm:pt modelId="{EF245E34-3DAE-4A04-A7A6-B55661B0A51E}" type="sibTrans" cxnId="{E728190E-E528-4D2E-9569-56ECF2A202E1}">
      <dgm:prSet/>
      <dgm:spPr/>
      <dgm:t>
        <a:bodyPr/>
        <a:lstStyle/>
        <a:p>
          <a:endParaRPr lang="en-US"/>
        </a:p>
      </dgm:t>
    </dgm:pt>
    <dgm:pt modelId="{F8F7F80F-5522-4E87-8B06-7FA274D96FAD}">
      <dgm:prSet/>
      <dgm:spPr/>
      <dgm:t>
        <a:bodyPr/>
        <a:lstStyle/>
        <a:p>
          <a:r>
            <a:rPr lang="en-US"/>
            <a:t>Respected</a:t>
          </a:r>
        </a:p>
      </dgm:t>
    </dgm:pt>
    <dgm:pt modelId="{6A625417-5046-4531-BEED-3CA414891DC0}" type="parTrans" cxnId="{3FB8DF02-AD88-4CD7-9017-969255DD4849}">
      <dgm:prSet/>
      <dgm:spPr/>
      <dgm:t>
        <a:bodyPr/>
        <a:lstStyle/>
        <a:p>
          <a:endParaRPr lang="en-US"/>
        </a:p>
      </dgm:t>
    </dgm:pt>
    <dgm:pt modelId="{BE456269-8A47-4608-87A1-5F95757FCABE}" type="sibTrans" cxnId="{3FB8DF02-AD88-4CD7-9017-969255DD4849}">
      <dgm:prSet/>
      <dgm:spPr/>
      <dgm:t>
        <a:bodyPr/>
        <a:lstStyle/>
        <a:p>
          <a:endParaRPr lang="en-US"/>
        </a:p>
      </dgm:t>
    </dgm:pt>
    <dgm:pt modelId="{1C807CE9-4BBB-4871-9EF4-B12907B0CC89}">
      <dgm:prSet/>
      <dgm:spPr/>
      <dgm:t>
        <a:bodyPr/>
        <a:lstStyle/>
        <a:p>
          <a:r>
            <a:rPr lang="en-US"/>
            <a:t>Available</a:t>
          </a:r>
        </a:p>
      </dgm:t>
    </dgm:pt>
    <dgm:pt modelId="{DD4CC0BA-12D8-41A9-BCEA-5A2ECBB9DCB6}" type="parTrans" cxnId="{65F52333-1A64-493D-B954-447C2D2BE130}">
      <dgm:prSet/>
      <dgm:spPr/>
      <dgm:t>
        <a:bodyPr/>
        <a:lstStyle/>
        <a:p>
          <a:endParaRPr lang="en-US"/>
        </a:p>
      </dgm:t>
    </dgm:pt>
    <dgm:pt modelId="{6FA5F404-2474-46EC-BB12-4CD9D20C3BC4}" type="sibTrans" cxnId="{65F52333-1A64-493D-B954-447C2D2BE130}">
      <dgm:prSet/>
      <dgm:spPr/>
      <dgm:t>
        <a:bodyPr/>
        <a:lstStyle/>
        <a:p>
          <a:endParaRPr lang="en-US"/>
        </a:p>
      </dgm:t>
    </dgm:pt>
    <dgm:pt modelId="{DDB01340-44AA-4B0D-A868-023161EC917E}">
      <dgm:prSet/>
      <dgm:spPr/>
      <dgm:t>
        <a:bodyPr/>
        <a:lstStyle/>
        <a:p>
          <a:r>
            <a:rPr lang="en-US" u="sng"/>
            <a:t>Findings</a:t>
          </a:r>
          <a:endParaRPr lang="en-US"/>
        </a:p>
      </dgm:t>
    </dgm:pt>
    <dgm:pt modelId="{C25C3A5C-C31E-4510-8A24-60E2E4E597EB}" type="parTrans" cxnId="{32A2559A-C0E9-4E00-A126-CC02F9267EDF}">
      <dgm:prSet/>
      <dgm:spPr/>
      <dgm:t>
        <a:bodyPr/>
        <a:lstStyle/>
        <a:p>
          <a:endParaRPr lang="en-US"/>
        </a:p>
      </dgm:t>
    </dgm:pt>
    <dgm:pt modelId="{919E0A55-6A7D-4290-9527-0432819D71EB}" type="sibTrans" cxnId="{32A2559A-C0E9-4E00-A126-CC02F9267EDF}">
      <dgm:prSet/>
      <dgm:spPr/>
      <dgm:t>
        <a:bodyPr/>
        <a:lstStyle/>
        <a:p>
          <a:endParaRPr lang="en-US"/>
        </a:p>
      </dgm:t>
    </dgm:pt>
    <dgm:pt modelId="{723513F1-551D-4DAF-A816-074338C857C2}">
      <dgm:prSet/>
      <dgm:spPr/>
      <dgm:t>
        <a:bodyPr/>
        <a:lstStyle/>
        <a:p>
          <a:r>
            <a:rPr lang="en-US"/>
            <a:t>Strong revenue performance without overbilling</a:t>
          </a:r>
        </a:p>
      </dgm:t>
    </dgm:pt>
    <dgm:pt modelId="{620DDDCE-C9C9-4D65-BC3F-81465D303D9D}" type="parTrans" cxnId="{BA1EDB67-40F3-46BD-9150-F8AEB9D5888D}">
      <dgm:prSet/>
      <dgm:spPr/>
      <dgm:t>
        <a:bodyPr/>
        <a:lstStyle/>
        <a:p>
          <a:endParaRPr lang="en-US"/>
        </a:p>
      </dgm:t>
    </dgm:pt>
    <dgm:pt modelId="{C1D4843D-A312-4472-94D2-BB5F4F8ABE9B}" type="sibTrans" cxnId="{BA1EDB67-40F3-46BD-9150-F8AEB9D5888D}">
      <dgm:prSet/>
      <dgm:spPr/>
      <dgm:t>
        <a:bodyPr/>
        <a:lstStyle/>
        <a:p>
          <a:endParaRPr lang="en-US"/>
        </a:p>
      </dgm:t>
    </dgm:pt>
    <dgm:pt modelId="{C80BA9A8-0752-44E1-895A-579E39E59EA0}" type="pres">
      <dgm:prSet presAssocID="{4F856745-11B5-4B15-8FB0-D230F1066415}" presName="Name0" presStyleCnt="0">
        <dgm:presLayoutVars>
          <dgm:dir/>
          <dgm:resizeHandles val="exact"/>
        </dgm:presLayoutVars>
      </dgm:prSet>
      <dgm:spPr/>
    </dgm:pt>
    <dgm:pt modelId="{819C8C48-C7A8-413A-BD60-7D60CA18CD49}" type="pres">
      <dgm:prSet presAssocID="{C008738E-52C1-4C64-B4AF-E0AA1EC0F974}" presName="parAndChTx" presStyleLbl="node1" presStyleIdx="0" presStyleCnt="3">
        <dgm:presLayoutVars>
          <dgm:bulletEnabled val="1"/>
        </dgm:presLayoutVars>
      </dgm:prSet>
      <dgm:spPr/>
    </dgm:pt>
    <dgm:pt modelId="{C3939DE4-5C12-45C8-9AC4-4945BA89F515}" type="pres">
      <dgm:prSet presAssocID="{2BBBA7F7-5EC1-4B8E-8DAF-15A817757B16}" presName="parAndChSpace" presStyleCnt="0"/>
      <dgm:spPr/>
    </dgm:pt>
    <dgm:pt modelId="{AC74B5F7-48D5-4AC0-B431-6F64D5B64C86}" type="pres">
      <dgm:prSet presAssocID="{DE3DDD47-908D-43DB-8332-0C5BE0C8DE65}" presName="parAndChTx" presStyleLbl="node1" presStyleIdx="1" presStyleCnt="3">
        <dgm:presLayoutVars>
          <dgm:bulletEnabled val="1"/>
        </dgm:presLayoutVars>
      </dgm:prSet>
      <dgm:spPr/>
    </dgm:pt>
    <dgm:pt modelId="{68376140-B678-42CB-9C7A-4D5BE902C7FB}" type="pres">
      <dgm:prSet presAssocID="{90420FF5-AF8B-4CC8-9F17-ADCA7E6991B2}" presName="parAndChSpace" presStyleCnt="0"/>
      <dgm:spPr/>
    </dgm:pt>
    <dgm:pt modelId="{BBE9C083-3335-44A1-BDD3-53721796D475}" type="pres">
      <dgm:prSet presAssocID="{DDB01340-44AA-4B0D-A868-023161EC917E}" presName="parAndChTx" presStyleLbl="node1" presStyleIdx="2" presStyleCnt="3">
        <dgm:presLayoutVars>
          <dgm:bulletEnabled val="1"/>
        </dgm:presLayoutVars>
      </dgm:prSet>
      <dgm:spPr/>
    </dgm:pt>
  </dgm:ptLst>
  <dgm:cxnLst>
    <dgm:cxn modelId="{3FB8DF02-AD88-4CD7-9017-969255DD4849}" srcId="{DE3DDD47-908D-43DB-8332-0C5BE0C8DE65}" destId="{F8F7F80F-5522-4E87-8B06-7FA274D96FAD}" srcOrd="1" destOrd="0" parTransId="{6A625417-5046-4531-BEED-3CA414891DC0}" sibTransId="{BE456269-8A47-4608-87A1-5F95757FCABE}"/>
    <dgm:cxn modelId="{C7D1930C-A20E-4839-829D-7A046DF61D20}" type="presOf" srcId="{4F856745-11B5-4B15-8FB0-D230F1066415}" destId="{C80BA9A8-0752-44E1-895A-579E39E59EA0}" srcOrd="0" destOrd="0" presId="urn:microsoft.com/office/officeart/2005/8/layout/hChevron3"/>
    <dgm:cxn modelId="{E728190E-E528-4D2E-9569-56ECF2A202E1}" srcId="{DE3DDD47-908D-43DB-8332-0C5BE0C8DE65}" destId="{C18B9A93-3BAF-4D04-B5A5-C8556E6DC406}" srcOrd="0" destOrd="0" parTransId="{60810099-D202-431C-8C78-2CE0627CE1C0}" sibTransId="{EF245E34-3DAE-4A04-A7A6-B55661B0A51E}"/>
    <dgm:cxn modelId="{E775900F-97A6-460F-97CE-4DAC3BADD741}" type="presOf" srcId="{594EEE4D-3113-4F7C-82B2-9569BC7E5C99}" destId="{819C8C48-C7A8-413A-BD60-7D60CA18CD49}" srcOrd="0" destOrd="2" presId="urn:microsoft.com/office/officeart/2005/8/layout/hChevron3"/>
    <dgm:cxn modelId="{E7755331-5284-4106-A233-4D9DCAC97295}" type="presOf" srcId="{DE3DDD47-908D-43DB-8332-0C5BE0C8DE65}" destId="{AC74B5F7-48D5-4AC0-B431-6F64D5B64C86}" srcOrd="0" destOrd="0" presId="urn:microsoft.com/office/officeart/2005/8/layout/hChevron3"/>
    <dgm:cxn modelId="{65F52333-1A64-493D-B954-447C2D2BE130}" srcId="{DE3DDD47-908D-43DB-8332-0C5BE0C8DE65}" destId="{1C807CE9-4BBB-4871-9EF4-B12907B0CC89}" srcOrd="2" destOrd="0" parTransId="{DD4CC0BA-12D8-41A9-BCEA-5A2ECBB9DCB6}" sibTransId="{6FA5F404-2474-46EC-BB12-4CD9D20C3BC4}"/>
    <dgm:cxn modelId="{44992338-046A-4D24-82C5-85E01675F1B4}" srcId="{C008738E-52C1-4C64-B4AF-E0AA1EC0F974}" destId="{594EEE4D-3113-4F7C-82B2-9569BC7E5C99}" srcOrd="1" destOrd="0" parTransId="{23362C32-FCBE-43E7-AC62-CB8F3631F8DC}" sibTransId="{5BFBDF4E-EB58-48BA-8903-8359AF1620FE}"/>
    <dgm:cxn modelId="{83500443-192F-4262-90C0-0332B62EDA3B}" srcId="{4F856745-11B5-4B15-8FB0-D230F1066415}" destId="{DE3DDD47-908D-43DB-8332-0C5BE0C8DE65}" srcOrd="1" destOrd="0" parTransId="{F98EFAC3-64F7-42B5-B618-5B553111DCFC}" sibTransId="{90420FF5-AF8B-4CC8-9F17-ADCA7E6991B2}"/>
    <dgm:cxn modelId="{BA1EDB67-40F3-46BD-9150-F8AEB9D5888D}" srcId="{DDB01340-44AA-4B0D-A868-023161EC917E}" destId="{723513F1-551D-4DAF-A816-074338C857C2}" srcOrd="0" destOrd="0" parTransId="{620DDDCE-C9C9-4D65-BC3F-81465D303D9D}" sibTransId="{C1D4843D-A312-4472-94D2-BB5F4F8ABE9B}"/>
    <dgm:cxn modelId="{49F8BB6A-144D-4089-A1F2-A5B055DEB1D1}" srcId="{C008738E-52C1-4C64-B4AF-E0AA1EC0F974}" destId="{19F68641-39B5-4208-BD14-53565A78347D}" srcOrd="0" destOrd="0" parTransId="{12EC0155-3860-434D-96CA-07B694ED35CC}" sibTransId="{528B94E6-1842-46A8-A452-B272D3E7CABA}"/>
    <dgm:cxn modelId="{B0481C4D-0DD4-4877-87F7-6744C9522532}" type="presOf" srcId="{1C807CE9-4BBB-4871-9EF4-B12907B0CC89}" destId="{AC74B5F7-48D5-4AC0-B431-6F64D5B64C86}" srcOrd="0" destOrd="3" presId="urn:microsoft.com/office/officeart/2005/8/layout/hChevron3"/>
    <dgm:cxn modelId="{F7347E4E-D511-46ED-ADE5-121E1B0645D9}" type="presOf" srcId="{F8F7F80F-5522-4E87-8B06-7FA274D96FAD}" destId="{AC74B5F7-48D5-4AC0-B431-6F64D5B64C86}" srcOrd="0" destOrd="2" presId="urn:microsoft.com/office/officeart/2005/8/layout/hChevron3"/>
    <dgm:cxn modelId="{088FD752-B173-496D-8468-1606ABD72C83}" type="presOf" srcId="{C18B9A93-3BAF-4D04-B5A5-C8556E6DC406}" destId="{AC74B5F7-48D5-4AC0-B431-6F64D5B64C86}" srcOrd="0" destOrd="1" presId="urn:microsoft.com/office/officeart/2005/8/layout/hChevron3"/>
    <dgm:cxn modelId="{DD4DB992-4D88-4ACE-8C27-E3EED59431E6}" type="presOf" srcId="{19F68641-39B5-4208-BD14-53565A78347D}" destId="{819C8C48-C7A8-413A-BD60-7D60CA18CD49}" srcOrd="0" destOrd="1" presId="urn:microsoft.com/office/officeart/2005/8/layout/hChevron3"/>
    <dgm:cxn modelId="{32A2559A-C0E9-4E00-A126-CC02F9267EDF}" srcId="{4F856745-11B5-4B15-8FB0-D230F1066415}" destId="{DDB01340-44AA-4B0D-A868-023161EC917E}" srcOrd="2" destOrd="0" parTransId="{C25C3A5C-C31E-4510-8A24-60E2E4E597EB}" sibTransId="{919E0A55-6A7D-4290-9527-0432819D71EB}"/>
    <dgm:cxn modelId="{736742C0-66A5-4E18-A578-56F39218143B}" srcId="{4F856745-11B5-4B15-8FB0-D230F1066415}" destId="{C008738E-52C1-4C64-B4AF-E0AA1EC0F974}" srcOrd="0" destOrd="0" parTransId="{28F02350-5E7B-42CE-9D96-D18C602CCCEC}" sibTransId="{2BBBA7F7-5EC1-4B8E-8DAF-15A817757B16}"/>
    <dgm:cxn modelId="{CF2E1ECA-FE98-411D-8247-899BF2674490}" type="presOf" srcId="{723513F1-551D-4DAF-A816-074338C857C2}" destId="{BBE9C083-3335-44A1-BDD3-53721796D475}" srcOrd="0" destOrd="1" presId="urn:microsoft.com/office/officeart/2005/8/layout/hChevron3"/>
    <dgm:cxn modelId="{06455BE2-2B0B-4B00-A41B-24D8E0534976}" type="presOf" srcId="{DDB01340-44AA-4B0D-A868-023161EC917E}" destId="{BBE9C083-3335-44A1-BDD3-53721796D475}" srcOrd="0" destOrd="0" presId="urn:microsoft.com/office/officeart/2005/8/layout/hChevron3"/>
    <dgm:cxn modelId="{A0DF74E4-6B6F-4D67-9981-E776B5BB905B}" type="presOf" srcId="{C008738E-52C1-4C64-B4AF-E0AA1EC0F974}" destId="{819C8C48-C7A8-413A-BD60-7D60CA18CD49}" srcOrd="0" destOrd="0" presId="urn:microsoft.com/office/officeart/2005/8/layout/hChevron3"/>
    <dgm:cxn modelId="{59852D07-8D85-481F-9624-8C8044E14FB8}" type="presParOf" srcId="{C80BA9A8-0752-44E1-895A-579E39E59EA0}" destId="{819C8C48-C7A8-413A-BD60-7D60CA18CD49}" srcOrd="0" destOrd="0" presId="urn:microsoft.com/office/officeart/2005/8/layout/hChevron3"/>
    <dgm:cxn modelId="{D313743B-182D-44F0-89C8-65CD9B0BBA09}" type="presParOf" srcId="{C80BA9A8-0752-44E1-895A-579E39E59EA0}" destId="{C3939DE4-5C12-45C8-9AC4-4945BA89F515}" srcOrd="1" destOrd="0" presId="urn:microsoft.com/office/officeart/2005/8/layout/hChevron3"/>
    <dgm:cxn modelId="{A1AB477A-B31F-41F2-8A6A-3F404B96CF29}" type="presParOf" srcId="{C80BA9A8-0752-44E1-895A-579E39E59EA0}" destId="{AC74B5F7-48D5-4AC0-B431-6F64D5B64C86}" srcOrd="2" destOrd="0" presId="urn:microsoft.com/office/officeart/2005/8/layout/hChevron3"/>
    <dgm:cxn modelId="{4EE815E7-84D4-40E5-A2C5-2A4D0A2D26B1}" type="presParOf" srcId="{C80BA9A8-0752-44E1-895A-579E39E59EA0}" destId="{68376140-B678-42CB-9C7A-4D5BE902C7FB}" srcOrd="3" destOrd="0" presId="urn:microsoft.com/office/officeart/2005/8/layout/hChevron3"/>
    <dgm:cxn modelId="{11625DB8-F1D3-4ECB-AD45-3482C4E2F493}" type="presParOf" srcId="{C80BA9A8-0752-44E1-895A-579E39E59EA0}" destId="{BBE9C083-3335-44A1-BDD3-53721796D475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1A37983-52C8-4110-8E88-A6ABEF38513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10879D-289E-430B-9E1C-D8B4FD90AA14}">
      <dgm:prSet phldrT="[Text]"/>
      <dgm:spPr/>
      <dgm:t>
        <a:bodyPr/>
        <a:lstStyle/>
        <a:p>
          <a:r>
            <a:rPr lang="en-US"/>
            <a:t>Bills – Water and Wastewater</a:t>
          </a:r>
        </a:p>
      </dgm:t>
    </dgm:pt>
    <dgm:pt modelId="{12B21A78-FD10-4CDE-B81A-1292CD8256FB}" type="parTrans" cxnId="{FECBB398-B395-45DD-B51E-01408D5096CD}">
      <dgm:prSet/>
      <dgm:spPr/>
      <dgm:t>
        <a:bodyPr/>
        <a:lstStyle/>
        <a:p>
          <a:endParaRPr lang="en-US"/>
        </a:p>
      </dgm:t>
    </dgm:pt>
    <dgm:pt modelId="{CDF4A9F2-BC73-48DC-A91F-2010C414EEC9}" type="sibTrans" cxnId="{FECBB398-B395-45DD-B51E-01408D5096CD}">
      <dgm:prSet/>
      <dgm:spPr/>
      <dgm:t>
        <a:bodyPr/>
        <a:lstStyle/>
        <a:p>
          <a:endParaRPr lang="en-US"/>
        </a:p>
      </dgm:t>
    </dgm:pt>
    <dgm:pt modelId="{024A8D48-295F-4D64-AC85-8CDF22049519}">
      <dgm:prSet phldrT="[Text]"/>
      <dgm:spPr/>
      <dgm:t>
        <a:bodyPr/>
        <a:lstStyle/>
        <a:p>
          <a:r>
            <a:rPr lang="en-US"/>
            <a:t>98.4% accurate</a:t>
          </a:r>
        </a:p>
      </dgm:t>
    </dgm:pt>
    <dgm:pt modelId="{9C75A8E5-9DFA-47EF-ADBA-F5A6D48E3B4D}" type="parTrans" cxnId="{8317F855-3932-413E-91E1-6F0CD6CC0E38}">
      <dgm:prSet/>
      <dgm:spPr/>
      <dgm:t>
        <a:bodyPr/>
        <a:lstStyle/>
        <a:p>
          <a:endParaRPr lang="en-US"/>
        </a:p>
      </dgm:t>
    </dgm:pt>
    <dgm:pt modelId="{F7417FAE-D8A0-4F97-9367-C07E953CBE91}" type="sibTrans" cxnId="{8317F855-3932-413E-91E1-6F0CD6CC0E38}">
      <dgm:prSet/>
      <dgm:spPr/>
      <dgm:t>
        <a:bodyPr/>
        <a:lstStyle/>
        <a:p>
          <a:endParaRPr lang="en-US"/>
        </a:p>
      </dgm:t>
    </dgm:pt>
    <dgm:pt modelId="{43D0B412-F8ED-4AFE-95C2-6C20FF7B1E29}">
      <dgm:prSet phldrT="[Text]"/>
      <dgm:spPr/>
      <dgm:t>
        <a:bodyPr/>
        <a:lstStyle/>
        <a:p>
          <a:r>
            <a:rPr lang="en-US"/>
            <a:t>Solid Waste and Storm</a:t>
          </a:r>
        </a:p>
      </dgm:t>
    </dgm:pt>
    <dgm:pt modelId="{AC0D96EE-4F38-40A1-8F10-C692AD686928}" type="parTrans" cxnId="{2BF6E8F0-C3D3-45A6-A177-3C1DCE063258}">
      <dgm:prSet/>
      <dgm:spPr/>
      <dgm:t>
        <a:bodyPr/>
        <a:lstStyle/>
        <a:p>
          <a:endParaRPr lang="en-US"/>
        </a:p>
      </dgm:t>
    </dgm:pt>
    <dgm:pt modelId="{380C9001-DC4C-44AA-B189-B22BF9DB61D6}" type="sibTrans" cxnId="{2BF6E8F0-C3D3-45A6-A177-3C1DCE063258}">
      <dgm:prSet/>
      <dgm:spPr/>
      <dgm:t>
        <a:bodyPr/>
        <a:lstStyle/>
        <a:p>
          <a:endParaRPr lang="en-US"/>
        </a:p>
      </dgm:t>
    </dgm:pt>
    <dgm:pt modelId="{25439BF3-2D66-400A-BE39-A0603FFC574C}">
      <dgm:prSet phldrT="[Text]"/>
      <dgm:spPr/>
      <dgm:t>
        <a:bodyPr/>
        <a:lstStyle/>
        <a:p>
          <a:r>
            <a:rPr lang="en-US"/>
            <a:t>Proration</a:t>
          </a:r>
        </a:p>
      </dgm:t>
    </dgm:pt>
    <dgm:pt modelId="{387C837E-AFCD-4C91-B165-774ED404AC12}" type="parTrans" cxnId="{7F58EC66-08AF-4BC9-8084-F4AEC1AE8A30}">
      <dgm:prSet/>
      <dgm:spPr/>
      <dgm:t>
        <a:bodyPr/>
        <a:lstStyle/>
        <a:p>
          <a:endParaRPr lang="en-US"/>
        </a:p>
      </dgm:t>
    </dgm:pt>
    <dgm:pt modelId="{A53DC2EA-3474-4118-9510-0677307EE78D}" type="sibTrans" cxnId="{7F58EC66-08AF-4BC9-8084-F4AEC1AE8A30}">
      <dgm:prSet/>
      <dgm:spPr/>
      <dgm:t>
        <a:bodyPr/>
        <a:lstStyle/>
        <a:p>
          <a:endParaRPr lang="en-US"/>
        </a:p>
      </dgm:t>
    </dgm:pt>
    <dgm:pt modelId="{D3F85325-E3ED-4F5C-AE6B-288262551DBF}">
      <dgm:prSet phldrT="[Text]"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n-US"/>
            <a:t>Long bills calculated correctly</a:t>
          </a:r>
        </a:p>
      </dgm:t>
    </dgm:pt>
    <dgm:pt modelId="{6F492075-62E6-4EF6-9F4E-D26794263778}" type="parTrans" cxnId="{50C0429A-FAEE-46B1-A754-3C6F198CB7E9}">
      <dgm:prSet/>
      <dgm:spPr/>
      <dgm:t>
        <a:bodyPr/>
        <a:lstStyle/>
        <a:p>
          <a:endParaRPr lang="en-US"/>
        </a:p>
      </dgm:t>
    </dgm:pt>
    <dgm:pt modelId="{BEC84478-1B6A-446A-BF4A-CF7636BD23DD}" type="sibTrans" cxnId="{50C0429A-FAEE-46B1-A754-3C6F198CB7E9}">
      <dgm:prSet/>
      <dgm:spPr/>
      <dgm:t>
        <a:bodyPr/>
        <a:lstStyle/>
        <a:p>
          <a:endParaRPr lang="en-US"/>
        </a:p>
      </dgm:t>
    </dgm:pt>
    <dgm:pt modelId="{322BF54F-C9DB-4664-851B-43F3454383B0}">
      <dgm:prSet phldrT="[Text]"/>
      <dgm:spPr/>
      <dgm:t>
        <a:bodyPr/>
        <a:lstStyle/>
        <a:p>
          <a:r>
            <a:rPr lang="en-US"/>
            <a:t>Solid waste had slow application of new rates or inconsistent rounding</a:t>
          </a:r>
        </a:p>
      </dgm:t>
    </dgm:pt>
    <dgm:pt modelId="{D9D0609C-D287-4ED7-98B8-3DB866EAA642}" type="parTrans" cxnId="{995B4526-9914-4387-A9BB-126B13FC643A}">
      <dgm:prSet/>
      <dgm:spPr/>
      <dgm:t>
        <a:bodyPr/>
        <a:lstStyle/>
        <a:p>
          <a:endParaRPr lang="en-US"/>
        </a:p>
      </dgm:t>
    </dgm:pt>
    <dgm:pt modelId="{967D0ED0-59F6-4049-8F65-518C93277A68}" type="sibTrans" cxnId="{995B4526-9914-4387-A9BB-126B13FC643A}">
      <dgm:prSet/>
      <dgm:spPr/>
      <dgm:t>
        <a:bodyPr/>
        <a:lstStyle/>
        <a:p>
          <a:endParaRPr lang="en-US"/>
        </a:p>
      </dgm:t>
    </dgm:pt>
    <dgm:pt modelId="{EE9112DE-0207-4C55-97EF-B6652AFF5814}">
      <dgm:prSet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n-US" dirty="0"/>
            <a:t>Low estimate caused high prorated amount     (Credit issued)</a:t>
          </a:r>
        </a:p>
      </dgm:t>
    </dgm:pt>
    <dgm:pt modelId="{EF339059-715F-4152-B36D-F64823D7D59B}" type="parTrans" cxnId="{455F1AEC-1FDF-4BCE-BAAC-EE82AC148F5C}">
      <dgm:prSet/>
      <dgm:spPr/>
      <dgm:t>
        <a:bodyPr/>
        <a:lstStyle/>
        <a:p>
          <a:endParaRPr lang="en-US"/>
        </a:p>
      </dgm:t>
    </dgm:pt>
    <dgm:pt modelId="{9A87C145-05A1-4DE5-9C23-F2B2BD7AEF94}" type="sibTrans" cxnId="{455F1AEC-1FDF-4BCE-BAAC-EE82AC148F5C}">
      <dgm:prSet/>
      <dgm:spPr/>
      <dgm:t>
        <a:bodyPr/>
        <a:lstStyle/>
        <a:p>
          <a:endParaRPr lang="en-US"/>
        </a:p>
      </dgm:t>
    </dgm:pt>
    <dgm:pt modelId="{01BADF52-F3E3-496F-AB5D-0499DC2D726F}">
      <dgm:prSet phldrT="[Text]"/>
      <dgm:spPr/>
      <dgm:t>
        <a:bodyPr/>
        <a:lstStyle/>
        <a:p>
          <a:r>
            <a:rPr lang="en-US"/>
            <a:t>Most of the differences were off by 2 cents or less</a:t>
          </a:r>
        </a:p>
      </dgm:t>
    </dgm:pt>
    <dgm:pt modelId="{7D6968C7-056A-4811-9491-9CB25D407E8C}" type="parTrans" cxnId="{029586A5-9358-4FB4-8F54-59A65C95C4A6}">
      <dgm:prSet/>
      <dgm:spPr/>
      <dgm:t>
        <a:bodyPr/>
        <a:lstStyle/>
        <a:p>
          <a:endParaRPr lang="en-US"/>
        </a:p>
      </dgm:t>
    </dgm:pt>
    <dgm:pt modelId="{F48BE709-FF0B-48B0-BC9B-DFBA7F6F0687}" type="sibTrans" cxnId="{029586A5-9358-4FB4-8F54-59A65C95C4A6}">
      <dgm:prSet/>
      <dgm:spPr/>
      <dgm:t>
        <a:bodyPr/>
        <a:lstStyle/>
        <a:p>
          <a:endParaRPr lang="en-US"/>
        </a:p>
      </dgm:t>
    </dgm:pt>
    <dgm:pt modelId="{39A61F34-62C0-4798-9DD0-D7F107150E5B}">
      <dgm:prSet phldrT="[Text]"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n-US"/>
            <a:t>Storm appears correct</a:t>
          </a:r>
        </a:p>
      </dgm:t>
    </dgm:pt>
    <dgm:pt modelId="{E28A6269-7000-4574-B394-AA5E8AD4DC78}" type="parTrans" cxnId="{8C575BE6-1A34-42E7-AB93-ED9B036EDF88}">
      <dgm:prSet/>
      <dgm:spPr/>
      <dgm:t>
        <a:bodyPr/>
        <a:lstStyle/>
        <a:p>
          <a:endParaRPr lang="en-US"/>
        </a:p>
      </dgm:t>
    </dgm:pt>
    <dgm:pt modelId="{FE6AC8D8-A175-41A8-BD20-87E535886E4B}" type="sibTrans" cxnId="{8C575BE6-1A34-42E7-AB93-ED9B036EDF88}">
      <dgm:prSet/>
      <dgm:spPr/>
      <dgm:t>
        <a:bodyPr/>
        <a:lstStyle/>
        <a:p>
          <a:endParaRPr lang="en-US"/>
        </a:p>
      </dgm:t>
    </dgm:pt>
    <dgm:pt modelId="{AB7C0D8A-9DF3-4345-912C-6816E228CDBD}" type="pres">
      <dgm:prSet presAssocID="{51A37983-52C8-4110-8E88-A6ABEF38513F}" presName="linear" presStyleCnt="0">
        <dgm:presLayoutVars>
          <dgm:dir/>
          <dgm:animLvl val="lvl"/>
          <dgm:resizeHandles val="exact"/>
        </dgm:presLayoutVars>
      </dgm:prSet>
      <dgm:spPr/>
    </dgm:pt>
    <dgm:pt modelId="{8C7B7859-C84F-46D8-A60B-41A99339F092}" type="pres">
      <dgm:prSet presAssocID="{9310879D-289E-430B-9E1C-D8B4FD90AA14}" presName="parentLin" presStyleCnt="0"/>
      <dgm:spPr/>
    </dgm:pt>
    <dgm:pt modelId="{A2537BB2-B940-4EA1-8B48-7B591A220BEA}" type="pres">
      <dgm:prSet presAssocID="{9310879D-289E-430B-9E1C-D8B4FD90AA14}" presName="parentLeftMargin" presStyleLbl="node1" presStyleIdx="0" presStyleCnt="3"/>
      <dgm:spPr/>
    </dgm:pt>
    <dgm:pt modelId="{60B035C6-2806-49AE-9CE8-0FE7F4100E66}" type="pres">
      <dgm:prSet presAssocID="{9310879D-289E-430B-9E1C-D8B4FD90AA1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AA8B078-D0D7-438A-9E78-927778D973A6}" type="pres">
      <dgm:prSet presAssocID="{9310879D-289E-430B-9E1C-D8B4FD90AA14}" presName="negativeSpace" presStyleCnt="0"/>
      <dgm:spPr/>
    </dgm:pt>
    <dgm:pt modelId="{F08D04AF-3532-4DF4-BD96-AF0FADC276C1}" type="pres">
      <dgm:prSet presAssocID="{9310879D-289E-430B-9E1C-D8B4FD90AA14}" presName="childText" presStyleLbl="conFgAcc1" presStyleIdx="0" presStyleCnt="3">
        <dgm:presLayoutVars>
          <dgm:bulletEnabled val="1"/>
        </dgm:presLayoutVars>
      </dgm:prSet>
      <dgm:spPr/>
    </dgm:pt>
    <dgm:pt modelId="{4AC3D860-7FE7-4268-B5F4-B9DDA6DA5AE7}" type="pres">
      <dgm:prSet presAssocID="{CDF4A9F2-BC73-48DC-A91F-2010C414EEC9}" presName="spaceBetweenRectangles" presStyleCnt="0"/>
      <dgm:spPr/>
    </dgm:pt>
    <dgm:pt modelId="{9E459265-6BE7-4E39-8E79-0EF42F614F1B}" type="pres">
      <dgm:prSet presAssocID="{43D0B412-F8ED-4AFE-95C2-6C20FF7B1E29}" presName="parentLin" presStyleCnt="0"/>
      <dgm:spPr/>
    </dgm:pt>
    <dgm:pt modelId="{295BF576-4246-4322-AC84-FDD785DE09FF}" type="pres">
      <dgm:prSet presAssocID="{43D0B412-F8ED-4AFE-95C2-6C20FF7B1E29}" presName="parentLeftMargin" presStyleLbl="node1" presStyleIdx="0" presStyleCnt="3"/>
      <dgm:spPr/>
    </dgm:pt>
    <dgm:pt modelId="{7C0182FD-C895-4A95-B17D-3827B481910F}" type="pres">
      <dgm:prSet presAssocID="{43D0B412-F8ED-4AFE-95C2-6C20FF7B1E2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15FE7B5-C86F-4B50-80F3-2C54BA3E85F7}" type="pres">
      <dgm:prSet presAssocID="{43D0B412-F8ED-4AFE-95C2-6C20FF7B1E29}" presName="negativeSpace" presStyleCnt="0"/>
      <dgm:spPr/>
    </dgm:pt>
    <dgm:pt modelId="{52D154D0-5A57-498D-80E1-5F7F1EE89BF5}" type="pres">
      <dgm:prSet presAssocID="{43D0B412-F8ED-4AFE-95C2-6C20FF7B1E29}" presName="childText" presStyleLbl="conFgAcc1" presStyleIdx="1" presStyleCnt="3">
        <dgm:presLayoutVars>
          <dgm:bulletEnabled val="1"/>
        </dgm:presLayoutVars>
      </dgm:prSet>
      <dgm:spPr/>
    </dgm:pt>
    <dgm:pt modelId="{E258CB18-1284-4FF5-A107-DACD5C6D33E4}" type="pres">
      <dgm:prSet presAssocID="{380C9001-DC4C-44AA-B189-B22BF9DB61D6}" presName="spaceBetweenRectangles" presStyleCnt="0"/>
      <dgm:spPr/>
    </dgm:pt>
    <dgm:pt modelId="{523DF784-B0F0-4EE7-B5DF-F0D943A0E060}" type="pres">
      <dgm:prSet presAssocID="{25439BF3-2D66-400A-BE39-A0603FFC574C}" presName="parentLin" presStyleCnt="0"/>
      <dgm:spPr/>
    </dgm:pt>
    <dgm:pt modelId="{B7F034F0-E9BF-4858-ADD6-6AA94C5D97C7}" type="pres">
      <dgm:prSet presAssocID="{25439BF3-2D66-400A-BE39-A0603FFC574C}" presName="parentLeftMargin" presStyleLbl="node1" presStyleIdx="1" presStyleCnt="3"/>
      <dgm:spPr/>
    </dgm:pt>
    <dgm:pt modelId="{BA116D76-D1B7-413F-B992-1EEF454974F7}" type="pres">
      <dgm:prSet presAssocID="{25439BF3-2D66-400A-BE39-A0603FFC574C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7DF69801-2AD9-4DF3-8751-23BD9D6D7B25}" type="pres">
      <dgm:prSet presAssocID="{25439BF3-2D66-400A-BE39-A0603FFC574C}" presName="negativeSpace" presStyleCnt="0"/>
      <dgm:spPr/>
    </dgm:pt>
    <dgm:pt modelId="{460546C4-3265-49D7-BEEF-8F8380C378DD}" type="pres">
      <dgm:prSet presAssocID="{25439BF3-2D66-400A-BE39-A0603FFC574C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95B4526-9914-4387-A9BB-126B13FC643A}" srcId="{43D0B412-F8ED-4AFE-95C2-6C20FF7B1E29}" destId="{322BF54F-C9DB-4664-851B-43F3454383B0}" srcOrd="0" destOrd="0" parTransId="{D9D0609C-D287-4ED7-98B8-3DB866EAA642}" sibTransId="{967D0ED0-59F6-4049-8F65-518C93277A68}"/>
    <dgm:cxn modelId="{47464E3E-10C6-4126-9F56-C6B2EB45B0AE}" type="presOf" srcId="{43D0B412-F8ED-4AFE-95C2-6C20FF7B1E29}" destId="{7C0182FD-C895-4A95-B17D-3827B481910F}" srcOrd="1" destOrd="0" presId="urn:microsoft.com/office/officeart/2005/8/layout/list1"/>
    <dgm:cxn modelId="{7F58EC66-08AF-4BC9-8084-F4AEC1AE8A30}" srcId="{51A37983-52C8-4110-8E88-A6ABEF38513F}" destId="{25439BF3-2D66-400A-BE39-A0603FFC574C}" srcOrd="2" destOrd="0" parTransId="{387C837E-AFCD-4C91-B165-774ED404AC12}" sibTransId="{A53DC2EA-3474-4118-9510-0677307EE78D}"/>
    <dgm:cxn modelId="{8317F855-3932-413E-91E1-6F0CD6CC0E38}" srcId="{9310879D-289E-430B-9E1C-D8B4FD90AA14}" destId="{024A8D48-295F-4D64-AC85-8CDF22049519}" srcOrd="0" destOrd="0" parTransId="{9C75A8E5-9DFA-47EF-ADBA-F5A6D48E3B4D}" sibTransId="{F7417FAE-D8A0-4F97-9367-C07E953CBE91}"/>
    <dgm:cxn modelId="{5D613958-F5A9-4845-BD41-5C4E725C287F}" type="presOf" srcId="{322BF54F-C9DB-4664-851B-43F3454383B0}" destId="{52D154D0-5A57-498D-80E1-5F7F1EE89BF5}" srcOrd="0" destOrd="0" presId="urn:microsoft.com/office/officeart/2005/8/layout/list1"/>
    <dgm:cxn modelId="{14C3428F-FAA9-4421-B743-1409BA27F006}" type="presOf" srcId="{39A61F34-62C0-4798-9DD0-D7F107150E5B}" destId="{52D154D0-5A57-498D-80E1-5F7F1EE89BF5}" srcOrd="0" destOrd="1" presId="urn:microsoft.com/office/officeart/2005/8/layout/list1"/>
    <dgm:cxn modelId="{FECBB398-B395-45DD-B51E-01408D5096CD}" srcId="{51A37983-52C8-4110-8E88-A6ABEF38513F}" destId="{9310879D-289E-430B-9E1C-D8B4FD90AA14}" srcOrd="0" destOrd="0" parTransId="{12B21A78-FD10-4CDE-B81A-1292CD8256FB}" sibTransId="{CDF4A9F2-BC73-48DC-A91F-2010C414EEC9}"/>
    <dgm:cxn modelId="{50C0429A-FAEE-46B1-A754-3C6F198CB7E9}" srcId="{25439BF3-2D66-400A-BE39-A0603FFC574C}" destId="{D3F85325-E3ED-4F5C-AE6B-288262551DBF}" srcOrd="0" destOrd="0" parTransId="{6F492075-62E6-4EF6-9F4E-D26794263778}" sibTransId="{BEC84478-1B6A-446A-BF4A-CF7636BD23DD}"/>
    <dgm:cxn modelId="{029586A5-9358-4FB4-8F54-59A65C95C4A6}" srcId="{9310879D-289E-430B-9E1C-D8B4FD90AA14}" destId="{01BADF52-F3E3-496F-AB5D-0499DC2D726F}" srcOrd="1" destOrd="0" parTransId="{7D6968C7-056A-4811-9491-9CB25D407E8C}" sibTransId="{F48BE709-FF0B-48B0-BC9B-DFBA7F6F0687}"/>
    <dgm:cxn modelId="{BA3726AF-A0E3-4A69-8BF3-001C861A5364}" type="presOf" srcId="{43D0B412-F8ED-4AFE-95C2-6C20FF7B1E29}" destId="{295BF576-4246-4322-AC84-FDD785DE09FF}" srcOrd="0" destOrd="0" presId="urn:microsoft.com/office/officeart/2005/8/layout/list1"/>
    <dgm:cxn modelId="{1BAE1EB1-3B62-4242-BF4B-5CE7482220AA}" type="presOf" srcId="{D3F85325-E3ED-4F5C-AE6B-288262551DBF}" destId="{460546C4-3265-49D7-BEEF-8F8380C378DD}" srcOrd="0" destOrd="0" presId="urn:microsoft.com/office/officeart/2005/8/layout/list1"/>
    <dgm:cxn modelId="{215484B3-DBD1-4E19-977C-18BBC6743FF2}" type="presOf" srcId="{9310879D-289E-430B-9E1C-D8B4FD90AA14}" destId="{A2537BB2-B940-4EA1-8B48-7B591A220BEA}" srcOrd="0" destOrd="0" presId="urn:microsoft.com/office/officeart/2005/8/layout/list1"/>
    <dgm:cxn modelId="{6C73F7BB-9FE7-4FF6-A566-38F2F3B1B1CF}" type="presOf" srcId="{9310879D-289E-430B-9E1C-D8B4FD90AA14}" destId="{60B035C6-2806-49AE-9CE8-0FE7F4100E66}" srcOrd="1" destOrd="0" presId="urn:microsoft.com/office/officeart/2005/8/layout/list1"/>
    <dgm:cxn modelId="{9F9FBBBF-57F4-4C27-BDC2-3A5E8A2E63B8}" type="presOf" srcId="{EE9112DE-0207-4C55-97EF-B6652AFF5814}" destId="{460546C4-3265-49D7-BEEF-8F8380C378DD}" srcOrd="0" destOrd="1" presId="urn:microsoft.com/office/officeart/2005/8/layout/list1"/>
    <dgm:cxn modelId="{CF224FD3-DC47-44C3-8BCC-5CAFB7341195}" type="presOf" srcId="{25439BF3-2D66-400A-BE39-A0603FFC574C}" destId="{B7F034F0-E9BF-4858-ADD6-6AA94C5D97C7}" srcOrd="0" destOrd="0" presId="urn:microsoft.com/office/officeart/2005/8/layout/list1"/>
    <dgm:cxn modelId="{AFA529DA-8DFE-47F6-B47A-28786AEB0DC0}" type="presOf" srcId="{25439BF3-2D66-400A-BE39-A0603FFC574C}" destId="{BA116D76-D1B7-413F-B992-1EEF454974F7}" srcOrd="1" destOrd="0" presId="urn:microsoft.com/office/officeart/2005/8/layout/list1"/>
    <dgm:cxn modelId="{EA91ECDC-6A4B-46F4-9018-657FD1709D79}" type="presOf" srcId="{51A37983-52C8-4110-8E88-A6ABEF38513F}" destId="{AB7C0D8A-9DF3-4345-912C-6816E228CDBD}" srcOrd="0" destOrd="0" presId="urn:microsoft.com/office/officeart/2005/8/layout/list1"/>
    <dgm:cxn modelId="{6D3CD7DF-EA7B-4CD0-93B7-B6F810931C02}" type="presOf" srcId="{024A8D48-295F-4D64-AC85-8CDF22049519}" destId="{F08D04AF-3532-4DF4-BD96-AF0FADC276C1}" srcOrd="0" destOrd="0" presId="urn:microsoft.com/office/officeart/2005/8/layout/list1"/>
    <dgm:cxn modelId="{8C575BE6-1A34-42E7-AB93-ED9B036EDF88}" srcId="{43D0B412-F8ED-4AFE-95C2-6C20FF7B1E29}" destId="{39A61F34-62C0-4798-9DD0-D7F107150E5B}" srcOrd="1" destOrd="0" parTransId="{E28A6269-7000-4574-B394-AA5E8AD4DC78}" sibTransId="{FE6AC8D8-A175-41A8-BD20-87E535886E4B}"/>
    <dgm:cxn modelId="{F69959E8-5F62-43EB-B2CF-03F9C3610B47}" type="presOf" srcId="{01BADF52-F3E3-496F-AB5D-0499DC2D726F}" destId="{F08D04AF-3532-4DF4-BD96-AF0FADC276C1}" srcOrd="0" destOrd="1" presId="urn:microsoft.com/office/officeart/2005/8/layout/list1"/>
    <dgm:cxn modelId="{455F1AEC-1FDF-4BCE-BAAC-EE82AC148F5C}" srcId="{25439BF3-2D66-400A-BE39-A0603FFC574C}" destId="{EE9112DE-0207-4C55-97EF-B6652AFF5814}" srcOrd="1" destOrd="0" parTransId="{EF339059-715F-4152-B36D-F64823D7D59B}" sibTransId="{9A87C145-05A1-4DE5-9C23-F2B2BD7AEF94}"/>
    <dgm:cxn modelId="{2BF6E8F0-C3D3-45A6-A177-3C1DCE063258}" srcId="{51A37983-52C8-4110-8E88-A6ABEF38513F}" destId="{43D0B412-F8ED-4AFE-95C2-6C20FF7B1E29}" srcOrd="1" destOrd="0" parTransId="{AC0D96EE-4F38-40A1-8F10-C692AD686928}" sibTransId="{380C9001-DC4C-44AA-B189-B22BF9DB61D6}"/>
    <dgm:cxn modelId="{01C8266F-53F8-4A51-ACE8-26C77D3C3202}" type="presParOf" srcId="{AB7C0D8A-9DF3-4345-912C-6816E228CDBD}" destId="{8C7B7859-C84F-46D8-A60B-41A99339F092}" srcOrd="0" destOrd="0" presId="urn:microsoft.com/office/officeart/2005/8/layout/list1"/>
    <dgm:cxn modelId="{EB7FE2BC-D9C1-4DC9-9AE5-9359D82590EF}" type="presParOf" srcId="{8C7B7859-C84F-46D8-A60B-41A99339F092}" destId="{A2537BB2-B940-4EA1-8B48-7B591A220BEA}" srcOrd="0" destOrd="0" presId="urn:microsoft.com/office/officeart/2005/8/layout/list1"/>
    <dgm:cxn modelId="{B66B1B57-6D65-40B5-B52F-742A95C1FC97}" type="presParOf" srcId="{8C7B7859-C84F-46D8-A60B-41A99339F092}" destId="{60B035C6-2806-49AE-9CE8-0FE7F4100E66}" srcOrd="1" destOrd="0" presId="urn:microsoft.com/office/officeart/2005/8/layout/list1"/>
    <dgm:cxn modelId="{5BBD3102-C6BB-4272-892D-E64979E0F785}" type="presParOf" srcId="{AB7C0D8A-9DF3-4345-912C-6816E228CDBD}" destId="{BAA8B078-D0D7-438A-9E78-927778D973A6}" srcOrd="1" destOrd="0" presId="urn:microsoft.com/office/officeart/2005/8/layout/list1"/>
    <dgm:cxn modelId="{47D9BC6E-67A1-4725-AD32-87CB17B0AA32}" type="presParOf" srcId="{AB7C0D8A-9DF3-4345-912C-6816E228CDBD}" destId="{F08D04AF-3532-4DF4-BD96-AF0FADC276C1}" srcOrd="2" destOrd="0" presId="urn:microsoft.com/office/officeart/2005/8/layout/list1"/>
    <dgm:cxn modelId="{BB702716-6F1D-4862-A673-F952114DECFD}" type="presParOf" srcId="{AB7C0D8A-9DF3-4345-912C-6816E228CDBD}" destId="{4AC3D860-7FE7-4268-B5F4-B9DDA6DA5AE7}" srcOrd="3" destOrd="0" presId="urn:microsoft.com/office/officeart/2005/8/layout/list1"/>
    <dgm:cxn modelId="{AEC329A6-4AA9-4FBE-9675-31B6787DB9F6}" type="presParOf" srcId="{AB7C0D8A-9DF3-4345-912C-6816E228CDBD}" destId="{9E459265-6BE7-4E39-8E79-0EF42F614F1B}" srcOrd="4" destOrd="0" presId="urn:microsoft.com/office/officeart/2005/8/layout/list1"/>
    <dgm:cxn modelId="{6A0C1CD2-EE23-46EE-AD88-DBA1838DF309}" type="presParOf" srcId="{9E459265-6BE7-4E39-8E79-0EF42F614F1B}" destId="{295BF576-4246-4322-AC84-FDD785DE09FF}" srcOrd="0" destOrd="0" presId="urn:microsoft.com/office/officeart/2005/8/layout/list1"/>
    <dgm:cxn modelId="{5DD93C27-3115-48AE-B48F-481E377A189E}" type="presParOf" srcId="{9E459265-6BE7-4E39-8E79-0EF42F614F1B}" destId="{7C0182FD-C895-4A95-B17D-3827B481910F}" srcOrd="1" destOrd="0" presId="urn:microsoft.com/office/officeart/2005/8/layout/list1"/>
    <dgm:cxn modelId="{60221F22-F3CA-4639-B58A-9AA2E6E464A9}" type="presParOf" srcId="{AB7C0D8A-9DF3-4345-912C-6816E228CDBD}" destId="{115FE7B5-C86F-4B50-80F3-2C54BA3E85F7}" srcOrd="5" destOrd="0" presId="urn:microsoft.com/office/officeart/2005/8/layout/list1"/>
    <dgm:cxn modelId="{5DA63D76-2D1C-4560-AC7C-35C23CE3C9F6}" type="presParOf" srcId="{AB7C0D8A-9DF3-4345-912C-6816E228CDBD}" destId="{52D154D0-5A57-498D-80E1-5F7F1EE89BF5}" srcOrd="6" destOrd="0" presId="urn:microsoft.com/office/officeart/2005/8/layout/list1"/>
    <dgm:cxn modelId="{FA2A09B4-C826-406C-B305-42BCCD038B37}" type="presParOf" srcId="{AB7C0D8A-9DF3-4345-912C-6816E228CDBD}" destId="{E258CB18-1284-4FF5-A107-DACD5C6D33E4}" srcOrd="7" destOrd="0" presId="urn:microsoft.com/office/officeart/2005/8/layout/list1"/>
    <dgm:cxn modelId="{23FB9E5C-0C59-4D2F-9BCC-34F4F60515F0}" type="presParOf" srcId="{AB7C0D8A-9DF3-4345-912C-6816E228CDBD}" destId="{523DF784-B0F0-4EE7-B5DF-F0D943A0E060}" srcOrd="8" destOrd="0" presId="urn:microsoft.com/office/officeart/2005/8/layout/list1"/>
    <dgm:cxn modelId="{18019F71-30D8-4C1F-BE3F-EC9753B070AA}" type="presParOf" srcId="{523DF784-B0F0-4EE7-B5DF-F0D943A0E060}" destId="{B7F034F0-E9BF-4858-ADD6-6AA94C5D97C7}" srcOrd="0" destOrd="0" presId="urn:microsoft.com/office/officeart/2005/8/layout/list1"/>
    <dgm:cxn modelId="{11C411DB-FA11-458C-BF94-18874D016819}" type="presParOf" srcId="{523DF784-B0F0-4EE7-B5DF-F0D943A0E060}" destId="{BA116D76-D1B7-413F-B992-1EEF454974F7}" srcOrd="1" destOrd="0" presId="urn:microsoft.com/office/officeart/2005/8/layout/list1"/>
    <dgm:cxn modelId="{B191C77F-C883-4116-8200-6BE7BF53FAFC}" type="presParOf" srcId="{AB7C0D8A-9DF3-4345-912C-6816E228CDBD}" destId="{7DF69801-2AD9-4DF3-8751-23BD9D6D7B25}" srcOrd="9" destOrd="0" presId="urn:microsoft.com/office/officeart/2005/8/layout/list1"/>
    <dgm:cxn modelId="{024F15EB-B859-4D32-8200-2CAC11BA5994}" type="presParOf" srcId="{AB7C0D8A-9DF3-4345-912C-6816E228CDBD}" destId="{460546C4-3265-49D7-BEEF-8F8380C378D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1A37983-52C8-4110-8E88-A6ABEF38513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10879D-289E-430B-9E1C-D8B4FD90AA14}">
      <dgm:prSet phldrT="[Text]"/>
      <dgm:spPr/>
      <dgm:t>
        <a:bodyPr/>
        <a:lstStyle/>
        <a:p>
          <a:r>
            <a:rPr lang="en-US"/>
            <a:t>Autopay</a:t>
          </a:r>
        </a:p>
      </dgm:t>
    </dgm:pt>
    <dgm:pt modelId="{12B21A78-FD10-4CDE-B81A-1292CD8256FB}" type="parTrans" cxnId="{FECBB398-B395-45DD-B51E-01408D5096CD}">
      <dgm:prSet/>
      <dgm:spPr/>
      <dgm:t>
        <a:bodyPr/>
        <a:lstStyle/>
        <a:p>
          <a:endParaRPr lang="en-US"/>
        </a:p>
      </dgm:t>
    </dgm:pt>
    <dgm:pt modelId="{CDF4A9F2-BC73-48DC-A91F-2010C414EEC9}" type="sibTrans" cxnId="{FECBB398-B395-45DD-B51E-01408D5096CD}">
      <dgm:prSet/>
      <dgm:spPr/>
      <dgm:t>
        <a:bodyPr/>
        <a:lstStyle/>
        <a:p>
          <a:endParaRPr lang="en-US"/>
        </a:p>
      </dgm:t>
    </dgm:pt>
    <dgm:pt modelId="{024A8D48-295F-4D64-AC85-8CDF22049519}">
      <dgm:prSet phldrT="[Text]"/>
      <dgm:spPr/>
      <dgm:t>
        <a:bodyPr/>
        <a:lstStyle/>
        <a:p>
          <a:r>
            <a:rPr lang="en-US"/>
            <a:t>Partial payments when full payments expected</a:t>
          </a:r>
        </a:p>
      </dgm:t>
    </dgm:pt>
    <dgm:pt modelId="{9C75A8E5-9DFA-47EF-ADBA-F5A6D48E3B4D}" type="parTrans" cxnId="{8317F855-3932-413E-91E1-6F0CD6CC0E38}">
      <dgm:prSet/>
      <dgm:spPr/>
      <dgm:t>
        <a:bodyPr/>
        <a:lstStyle/>
        <a:p>
          <a:endParaRPr lang="en-US"/>
        </a:p>
      </dgm:t>
    </dgm:pt>
    <dgm:pt modelId="{F7417FAE-D8A0-4F97-9367-C07E953CBE91}" type="sibTrans" cxnId="{8317F855-3932-413E-91E1-6F0CD6CC0E38}">
      <dgm:prSet/>
      <dgm:spPr/>
      <dgm:t>
        <a:bodyPr/>
        <a:lstStyle/>
        <a:p>
          <a:endParaRPr lang="en-US"/>
        </a:p>
      </dgm:t>
    </dgm:pt>
    <dgm:pt modelId="{43D0B412-F8ED-4AFE-95C2-6C20FF7B1E29}">
      <dgm:prSet phldrT="[Text]"/>
      <dgm:spPr/>
      <dgm:t>
        <a:bodyPr/>
        <a:lstStyle/>
        <a:p>
          <a:r>
            <a:rPr lang="en-US"/>
            <a:t>Decisions</a:t>
          </a:r>
        </a:p>
      </dgm:t>
    </dgm:pt>
    <dgm:pt modelId="{AC0D96EE-4F38-40A1-8F10-C692AD686928}" type="parTrans" cxnId="{2BF6E8F0-C3D3-45A6-A177-3C1DCE063258}">
      <dgm:prSet/>
      <dgm:spPr/>
      <dgm:t>
        <a:bodyPr/>
        <a:lstStyle/>
        <a:p>
          <a:endParaRPr lang="en-US"/>
        </a:p>
      </dgm:t>
    </dgm:pt>
    <dgm:pt modelId="{380C9001-DC4C-44AA-B189-B22BF9DB61D6}" type="sibTrans" cxnId="{2BF6E8F0-C3D3-45A6-A177-3C1DCE063258}">
      <dgm:prSet/>
      <dgm:spPr/>
      <dgm:t>
        <a:bodyPr/>
        <a:lstStyle/>
        <a:p>
          <a:endParaRPr lang="en-US"/>
        </a:p>
      </dgm:t>
    </dgm:pt>
    <dgm:pt modelId="{322BF54F-C9DB-4664-851B-43F3454383B0}">
      <dgm:prSet phldrT="[Text]"/>
      <dgm:spPr/>
      <dgm:t>
        <a:bodyPr/>
        <a:lstStyle/>
        <a:p>
          <a:r>
            <a:rPr lang="en-US"/>
            <a:t>Professional</a:t>
          </a:r>
        </a:p>
      </dgm:t>
    </dgm:pt>
    <dgm:pt modelId="{D9D0609C-D287-4ED7-98B8-3DB866EAA642}" type="parTrans" cxnId="{995B4526-9914-4387-A9BB-126B13FC643A}">
      <dgm:prSet/>
      <dgm:spPr/>
      <dgm:t>
        <a:bodyPr/>
        <a:lstStyle/>
        <a:p>
          <a:endParaRPr lang="en-US"/>
        </a:p>
      </dgm:t>
    </dgm:pt>
    <dgm:pt modelId="{967D0ED0-59F6-4049-8F65-518C93277A68}" type="sibTrans" cxnId="{995B4526-9914-4387-A9BB-126B13FC643A}">
      <dgm:prSet/>
      <dgm:spPr/>
      <dgm:t>
        <a:bodyPr/>
        <a:lstStyle/>
        <a:p>
          <a:endParaRPr lang="en-US"/>
        </a:p>
      </dgm:t>
    </dgm:pt>
    <dgm:pt modelId="{462D6077-BBF5-45B7-8387-02A269CBB7B0}">
      <dgm:prSet phldrT="[Text]"/>
      <dgm:spPr/>
      <dgm:t>
        <a:bodyPr/>
        <a:lstStyle/>
        <a:p>
          <a:pPr>
            <a:buFont typeface="Wingdings" panose="05000000000000000000" pitchFamily="2" charset="2"/>
            <a:buChar char="ü"/>
          </a:pPr>
          <a:r>
            <a:rPr lang="en-US"/>
            <a:t>Error on setup - corrected</a:t>
          </a:r>
        </a:p>
      </dgm:t>
    </dgm:pt>
    <dgm:pt modelId="{8761A030-0D4A-4884-BB30-5B972C2C13D0}" type="parTrans" cxnId="{5178B2F8-1420-4771-A964-71152C880BD3}">
      <dgm:prSet/>
      <dgm:spPr/>
      <dgm:t>
        <a:bodyPr/>
        <a:lstStyle/>
        <a:p>
          <a:endParaRPr lang="en-US"/>
        </a:p>
      </dgm:t>
    </dgm:pt>
    <dgm:pt modelId="{DF5D095A-72D2-4F51-BE01-11AED83C4F4C}" type="sibTrans" cxnId="{5178B2F8-1420-4771-A964-71152C880BD3}">
      <dgm:prSet/>
      <dgm:spPr/>
      <dgm:t>
        <a:bodyPr/>
        <a:lstStyle/>
        <a:p>
          <a:endParaRPr lang="en-US"/>
        </a:p>
      </dgm:t>
    </dgm:pt>
    <dgm:pt modelId="{7AA7775B-0E22-4096-968F-D1D84D722E27}">
      <dgm:prSet phldrT="[Text]"/>
      <dgm:spPr/>
      <dgm:t>
        <a:bodyPr/>
        <a:lstStyle/>
        <a:p>
          <a:pPr>
            <a:buFont typeface="Wingdings" panose="05000000000000000000" pitchFamily="2" charset="2"/>
            <a:buChar char="q"/>
          </a:pPr>
          <a:r>
            <a:rPr lang="en-US"/>
            <a:t>Documentation – process, goals, performance indicators</a:t>
          </a:r>
        </a:p>
      </dgm:t>
    </dgm:pt>
    <dgm:pt modelId="{692C4BFC-0B9D-4DF6-9BAF-9148FD7EC470}" type="parTrans" cxnId="{2F17B3D1-F856-47BD-802E-BED5F9D900AD}">
      <dgm:prSet/>
      <dgm:spPr/>
      <dgm:t>
        <a:bodyPr/>
        <a:lstStyle/>
        <a:p>
          <a:endParaRPr lang="en-US"/>
        </a:p>
      </dgm:t>
    </dgm:pt>
    <dgm:pt modelId="{5D2CC63A-AB4E-47D4-B742-B3B183CA6D3D}" type="sibTrans" cxnId="{2F17B3D1-F856-47BD-802E-BED5F9D900AD}">
      <dgm:prSet/>
      <dgm:spPr/>
      <dgm:t>
        <a:bodyPr/>
        <a:lstStyle/>
        <a:p>
          <a:endParaRPr lang="en-US"/>
        </a:p>
      </dgm:t>
    </dgm:pt>
    <dgm:pt modelId="{EA9A2E36-83EF-4036-8124-3F7151358864}">
      <dgm:prSet phldrT="[Text]"/>
      <dgm:spPr/>
      <dgm:t>
        <a:bodyPr/>
        <a:lstStyle/>
        <a:p>
          <a:pPr>
            <a:buFont typeface="Wingdings" panose="05000000000000000000" pitchFamily="2" charset="2"/>
            <a:buChar char="q"/>
          </a:pPr>
          <a:r>
            <a:rPr lang="en-US"/>
            <a:t>Situational leadership</a:t>
          </a:r>
        </a:p>
      </dgm:t>
    </dgm:pt>
    <dgm:pt modelId="{BCEA8FEF-1DB6-4A0D-BA7B-6864D0140C9B}" type="parTrans" cxnId="{7DD6E80B-BA1A-48EC-A6CB-C4984A203E57}">
      <dgm:prSet/>
      <dgm:spPr/>
      <dgm:t>
        <a:bodyPr/>
        <a:lstStyle/>
        <a:p>
          <a:endParaRPr lang="en-US"/>
        </a:p>
      </dgm:t>
    </dgm:pt>
    <dgm:pt modelId="{8FB94009-E8F8-4842-998A-7AE614772954}" type="sibTrans" cxnId="{7DD6E80B-BA1A-48EC-A6CB-C4984A203E57}">
      <dgm:prSet/>
      <dgm:spPr/>
      <dgm:t>
        <a:bodyPr/>
        <a:lstStyle/>
        <a:p>
          <a:endParaRPr lang="en-US"/>
        </a:p>
      </dgm:t>
    </dgm:pt>
    <dgm:pt modelId="{AB7C0D8A-9DF3-4345-912C-6816E228CDBD}" type="pres">
      <dgm:prSet presAssocID="{51A37983-52C8-4110-8E88-A6ABEF38513F}" presName="linear" presStyleCnt="0">
        <dgm:presLayoutVars>
          <dgm:dir/>
          <dgm:animLvl val="lvl"/>
          <dgm:resizeHandles val="exact"/>
        </dgm:presLayoutVars>
      </dgm:prSet>
      <dgm:spPr/>
    </dgm:pt>
    <dgm:pt modelId="{8C7B7859-C84F-46D8-A60B-41A99339F092}" type="pres">
      <dgm:prSet presAssocID="{9310879D-289E-430B-9E1C-D8B4FD90AA14}" presName="parentLin" presStyleCnt="0"/>
      <dgm:spPr/>
    </dgm:pt>
    <dgm:pt modelId="{A2537BB2-B940-4EA1-8B48-7B591A220BEA}" type="pres">
      <dgm:prSet presAssocID="{9310879D-289E-430B-9E1C-D8B4FD90AA14}" presName="parentLeftMargin" presStyleLbl="node1" presStyleIdx="0" presStyleCnt="2"/>
      <dgm:spPr/>
    </dgm:pt>
    <dgm:pt modelId="{60B035C6-2806-49AE-9CE8-0FE7F4100E66}" type="pres">
      <dgm:prSet presAssocID="{9310879D-289E-430B-9E1C-D8B4FD90AA1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AA8B078-D0D7-438A-9E78-927778D973A6}" type="pres">
      <dgm:prSet presAssocID="{9310879D-289E-430B-9E1C-D8B4FD90AA14}" presName="negativeSpace" presStyleCnt="0"/>
      <dgm:spPr/>
    </dgm:pt>
    <dgm:pt modelId="{F08D04AF-3532-4DF4-BD96-AF0FADC276C1}" type="pres">
      <dgm:prSet presAssocID="{9310879D-289E-430B-9E1C-D8B4FD90AA14}" presName="childText" presStyleLbl="conFgAcc1" presStyleIdx="0" presStyleCnt="2">
        <dgm:presLayoutVars>
          <dgm:bulletEnabled val="1"/>
        </dgm:presLayoutVars>
      </dgm:prSet>
      <dgm:spPr/>
    </dgm:pt>
    <dgm:pt modelId="{4AC3D860-7FE7-4268-B5F4-B9DDA6DA5AE7}" type="pres">
      <dgm:prSet presAssocID="{CDF4A9F2-BC73-48DC-A91F-2010C414EEC9}" presName="spaceBetweenRectangles" presStyleCnt="0"/>
      <dgm:spPr/>
    </dgm:pt>
    <dgm:pt modelId="{9E459265-6BE7-4E39-8E79-0EF42F614F1B}" type="pres">
      <dgm:prSet presAssocID="{43D0B412-F8ED-4AFE-95C2-6C20FF7B1E29}" presName="parentLin" presStyleCnt="0"/>
      <dgm:spPr/>
    </dgm:pt>
    <dgm:pt modelId="{295BF576-4246-4322-AC84-FDD785DE09FF}" type="pres">
      <dgm:prSet presAssocID="{43D0B412-F8ED-4AFE-95C2-6C20FF7B1E29}" presName="parentLeftMargin" presStyleLbl="node1" presStyleIdx="0" presStyleCnt="2"/>
      <dgm:spPr/>
    </dgm:pt>
    <dgm:pt modelId="{7C0182FD-C895-4A95-B17D-3827B481910F}" type="pres">
      <dgm:prSet presAssocID="{43D0B412-F8ED-4AFE-95C2-6C20FF7B1E29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115FE7B5-C86F-4B50-80F3-2C54BA3E85F7}" type="pres">
      <dgm:prSet presAssocID="{43D0B412-F8ED-4AFE-95C2-6C20FF7B1E29}" presName="negativeSpace" presStyleCnt="0"/>
      <dgm:spPr/>
    </dgm:pt>
    <dgm:pt modelId="{52D154D0-5A57-498D-80E1-5F7F1EE89BF5}" type="pres">
      <dgm:prSet presAssocID="{43D0B412-F8ED-4AFE-95C2-6C20FF7B1E29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7DD6E80B-BA1A-48EC-A6CB-C4984A203E57}" srcId="{43D0B412-F8ED-4AFE-95C2-6C20FF7B1E29}" destId="{EA9A2E36-83EF-4036-8124-3F7151358864}" srcOrd="1" destOrd="0" parTransId="{BCEA8FEF-1DB6-4A0D-BA7B-6864D0140C9B}" sibTransId="{8FB94009-E8F8-4842-998A-7AE614772954}"/>
    <dgm:cxn modelId="{995B4526-9914-4387-A9BB-126B13FC643A}" srcId="{43D0B412-F8ED-4AFE-95C2-6C20FF7B1E29}" destId="{322BF54F-C9DB-4664-851B-43F3454383B0}" srcOrd="0" destOrd="0" parTransId="{D9D0609C-D287-4ED7-98B8-3DB866EAA642}" sibTransId="{967D0ED0-59F6-4049-8F65-518C93277A68}"/>
    <dgm:cxn modelId="{47464E3E-10C6-4126-9F56-C6B2EB45B0AE}" type="presOf" srcId="{43D0B412-F8ED-4AFE-95C2-6C20FF7B1E29}" destId="{7C0182FD-C895-4A95-B17D-3827B481910F}" srcOrd="1" destOrd="0" presId="urn:microsoft.com/office/officeart/2005/8/layout/list1"/>
    <dgm:cxn modelId="{66333D61-371A-40F1-AC2E-A7176575CFD1}" type="presOf" srcId="{EA9A2E36-83EF-4036-8124-3F7151358864}" destId="{52D154D0-5A57-498D-80E1-5F7F1EE89BF5}" srcOrd="0" destOrd="1" presId="urn:microsoft.com/office/officeart/2005/8/layout/list1"/>
    <dgm:cxn modelId="{0990046C-E247-4135-BE19-2CBCC56C1E22}" type="presOf" srcId="{462D6077-BBF5-45B7-8387-02A269CBB7B0}" destId="{F08D04AF-3532-4DF4-BD96-AF0FADC276C1}" srcOrd="0" destOrd="1" presId="urn:microsoft.com/office/officeart/2005/8/layout/list1"/>
    <dgm:cxn modelId="{8317F855-3932-413E-91E1-6F0CD6CC0E38}" srcId="{9310879D-289E-430B-9E1C-D8B4FD90AA14}" destId="{024A8D48-295F-4D64-AC85-8CDF22049519}" srcOrd="0" destOrd="0" parTransId="{9C75A8E5-9DFA-47EF-ADBA-F5A6D48E3B4D}" sibTransId="{F7417FAE-D8A0-4F97-9367-C07E953CBE91}"/>
    <dgm:cxn modelId="{5D613958-F5A9-4845-BD41-5C4E725C287F}" type="presOf" srcId="{322BF54F-C9DB-4664-851B-43F3454383B0}" destId="{52D154D0-5A57-498D-80E1-5F7F1EE89BF5}" srcOrd="0" destOrd="0" presId="urn:microsoft.com/office/officeart/2005/8/layout/list1"/>
    <dgm:cxn modelId="{FECBB398-B395-45DD-B51E-01408D5096CD}" srcId="{51A37983-52C8-4110-8E88-A6ABEF38513F}" destId="{9310879D-289E-430B-9E1C-D8B4FD90AA14}" srcOrd="0" destOrd="0" parTransId="{12B21A78-FD10-4CDE-B81A-1292CD8256FB}" sibTransId="{CDF4A9F2-BC73-48DC-A91F-2010C414EEC9}"/>
    <dgm:cxn modelId="{BA3726AF-A0E3-4A69-8BF3-001C861A5364}" type="presOf" srcId="{43D0B412-F8ED-4AFE-95C2-6C20FF7B1E29}" destId="{295BF576-4246-4322-AC84-FDD785DE09FF}" srcOrd="0" destOrd="0" presId="urn:microsoft.com/office/officeart/2005/8/layout/list1"/>
    <dgm:cxn modelId="{215484B3-DBD1-4E19-977C-18BBC6743FF2}" type="presOf" srcId="{9310879D-289E-430B-9E1C-D8B4FD90AA14}" destId="{A2537BB2-B940-4EA1-8B48-7B591A220BEA}" srcOrd="0" destOrd="0" presId="urn:microsoft.com/office/officeart/2005/8/layout/list1"/>
    <dgm:cxn modelId="{6C73F7BB-9FE7-4FF6-A566-38F2F3B1B1CF}" type="presOf" srcId="{9310879D-289E-430B-9E1C-D8B4FD90AA14}" destId="{60B035C6-2806-49AE-9CE8-0FE7F4100E66}" srcOrd="1" destOrd="0" presId="urn:microsoft.com/office/officeart/2005/8/layout/list1"/>
    <dgm:cxn modelId="{2F17B3D1-F856-47BD-802E-BED5F9D900AD}" srcId="{43D0B412-F8ED-4AFE-95C2-6C20FF7B1E29}" destId="{7AA7775B-0E22-4096-968F-D1D84D722E27}" srcOrd="2" destOrd="0" parTransId="{692C4BFC-0B9D-4DF6-9BAF-9148FD7EC470}" sibTransId="{5D2CC63A-AB4E-47D4-B742-B3B183CA6D3D}"/>
    <dgm:cxn modelId="{EA91ECDC-6A4B-46F4-9018-657FD1709D79}" type="presOf" srcId="{51A37983-52C8-4110-8E88-A6ABEF38513F}" destId="{AB7C0D8A-9DF3-4345-912C-6816E228CDBD}" srcOrd="0" destOrd="0" presId="urn:microsoft.com/office/officeart/2005/8/layout/list1"/>
    <dgm:cxn modelId="{6D3CD7DF-EA7B-4CD0-93B7-B6F810931C02}" type="presOf" srcId="{024A8D48-295F-4D64-AC85-8CDF22049519}" destId="{F08D04AF-3532-4DF4-BD96-AF0FADC276C1}" srcOrd="0" destOrd="0" presId="urn:microsoft.com/office/officeart/2005/8/layout/list1"/>
    <dgm:cxn modelId="{0DE3ADE2-F2D0-424C-9208-D29ABFE84B3C}" type="presOf" srcId="{7AA7775B-0E22-4096-968F-D1D84D722E27}" destId="{52D154D0-5A57-498D-80E1-5F7F1EE89BF5}" srcOrd="0" destOrd="2" presId="urn:microsoft.com/office/officeart/2005/8/layout/list1"/>
    <dgm:cxn modelId="{2BF6E8F0-C3D3-45A6-A177-3C1DCE063258}" srcId="{51A37983-52C8-4110-8E88-A6ABEF38513F}" destId="{43D0B412-F8ED-4AFE-95C2-6C20FF7B1E29}" srcOrd="1" destOrd="0" parTransId="{AC0D96EE-4F38-40A1-8F10-C692AD686928}" sibTransId="{380C9001-DC4C-44AA-B189-B22BF9DB61D6}"/>
    <dgm:cxn modelId="{5178B2F8-1420-4771-A964-71152C880BD3}" srcId="{9310879D-289E-430B-9E1C-D8B4FD90AA14}" destId="{462D6077-BBF5-45B7-8387-02A269CBB7B0}" srcOrd="1" destOrd="0" parTransId="{8761A030-0D4A-4884-BB30-5B972C2C13D0}" sibTransId="{DF5D095A-72D2-4F51-BE01-11AED83C4F4C}"/>
    <dgm:cxn modelId="{01C8266F-53F8-4A51-ACE8-26C77D3C3202}" type="presParOf" srcId="{AB7C0D8A-9DF3-4345-912C-6816E228CDBD}" destId="{8C7B7859-C84F-46D8-A60B-41A99339F092}" srcOrd="0" destOrd="0" presId="urn:microsoft.com/office/officeart/2005/8/layout/list1"/>
    <dgm:cxn modelId="{EB7FE2BC-D9C1-4DC9-9AE5-9359D82590EF}" type="presParOf" srcId="{8C7B7859-C84F-46D8-A60B-41A99339F092}" destId="{A2537BB2-B940-4EA1-8B48-7B591A220BEA}" srcOrd="0" destOrd="0" presId="urn:microsoft.com/office/officeart/2005/8/layout/list1"/>
    <dgm:cxn modelId="{B66B1B57-6D65-40B5-B52F-742A95C1FC97}" type="presParOf" srcId="{8C7B7859-C84F-46D8-A60B-41A99339F092}" destId="{60B035C6-2806-49AE-9CE8-0FE7F4100E66}" srcOrd="1" destOrd="0" presId="urn:microsoft.com/office/officeart/2005/8/layout/list1"/>
    <dgm:cxn modelId="{5BBD3102-C6BB-4272-892D-E64979E0F785}" type="presParOf" srcId="{AB7C0D8A-9DF3-4345-912C-6816E228CDBD}" destId="{BAA8B078-D0D7-438A-9E78-927778D973A6}" srcOrd="1" destOrd="0" presId="urn:microsoft.com/office/officeart/2005/8/layout/list1"/>
    <dgm:cxn modelId="{47D9BC6E-67A1-4725-AD32-87CB17B0AA32}" type="presParOf" srcId="{AB7C0D8A-9DF3-4345-912C-6816E228CDBD}" destId="{F08D04AF-3532-4DF4-BD96-AF0FADC276C1}" srcOrd="2" destOrd="0" presId="urn:microsoft.com/office/officeart/2005/8/layout/list1"/>
    <dgm:cxn modelId="{BB702716-6F1D-4862-A673-F952114DECFD}" type="presParOf" srcId="{AB7C0D8A-9DF3-4345-912C-6816E228CDBD}" destId="{4AC3D860-7FE7-4268-B5F4-B9DDA6DA5AE7}" srcOrd="3" destOrd="0" presId="urn:microsoft.com/office/officeart/2005/8/layout/list1"/>
    <dgm:cxn modelId="{AEC329A6-4AA9-4FBE-9675-31B6787DB9F6}" type="presParOf" srcId="{AB7C0D8A-9DF3-4345-912C-6816E228CDBD}" destId="{9E459265-6BE7-4E39-8E79-0EF42F614F1B}" srcOrd="4" destOrd="0" presId="urn:microsoft.com/office/officeart/2005/8/layout/list1"/>
    <dgm:cxn modelId="{6A0C1CD2-EE23-46EE-AD88-DBA1838DF309}" type="presParOf" srcId="{9E459265-6BE7-4E39-8E79-0EF42F614F1B}" destId="{295BF576-4246-4322-AC84-FDD785DE09FF}" srcOrd="0" destOrd="0" presId="urn:microsoft.com/office/officeart/2005/8/layout/list1"/>
    <dgm:cxn modelId="{5DD93C27-3115-48AE-B48F-481E377A189E}" type="presParOf" srcId="{9E459265-6BE7-4E39-8E79-0EF42F614F1B}" destId="{7C0182FD-C895-4A95-B17D-3827B481910F}" srcOrd="1" destOrd="0" presId="urn:microsoft.com/office/officeart/2005/8/layout/list1"/>
    <dgm:cxn modelId="{60221F22-F3CA-4639-B58A-9AA2E6E464A9}" type="presParOf" srcId="{AB7C0D8A-9DF3-4345-912C-6816E228CDBD}" destId="{115FE7B5-C86F-4B50-80F3-2C54BA3E85F7}" srcOrd="5" destOrd="0" presId="urn:microsoft.com/office/officeart/2005/8/layout/list1"/>
    <dgm:cxn modelId="{5DA63D76-2D1C-4560-AC7C-35C23CE3C9F6}" type="presParOf" srcId="{AB7C0D8A-9DF3-4345-912C-6816E228CDBD}" destId="{52D154D0-5A57-498D-80E1-5F7F1EE89BF5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1A37983-52C8-4110-8E88-A6ABEF38513F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310879D-289E-430B-9E1C-D8B4FD90AA14}">
      <dgm:prSet phldrT="[Text]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Transparency</a:t>
          </a:r>
        </a:p>
      </dgm:t>
    </dgm:pt>
    <dgm:pt modelId="{12B21A78-FD10-4CDE-B81A-1292CD8256FB}" type="parTrans" cxnId="{FECBB398-B395-45DD-B51E-01408D5096CD}">
      <dgm:prSet/>
      <dgm:spPr/>
      <dgm:t>
        <a:bodyPr/>
        <a:lstStyle/>
        <a:p>
          <a:endParaRPr lang="en-US"/>
        </a:p>
      </dgm:t>
    </dgm:pt>
    <dgm:pt modelId="{CDF4A9F2-BC73-48DC-A91F-2010C414EEC9}" type="sibTrans" cxnId="{FECBB398-B395-45DD-B51E-01408D5096CD}">
      <dgm:prSet/>
      <dgm:spPr/>
      <dgm:t>
        <a:bodyPr/>
        <a:lstStyle/>
        <a:p>
          <a:endParaRPr lang="en-US"/>
        </a:p>
      </dgm:t>
    </dgm:pt>
    <dgm:pt modelId="{024A8D48-295F-4D64-AC85-8CDF22049519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Portal – Currently 17,882 registered</a:t>
          </a:r>
        </a:p>
      </dgm:t>
    </dgm:pt>
    <dgm:pt modelId="{9C75A8E5-9DFA-47EF-ADBA-F5A6D48E3B4D}" type="parTrans" cxnId="{8317F855-3932-413E-91E1-6F0CD6CC0E38}">
      <dgm:prSet/>
      <dgm:spPr/>
      <dgm:t>
        <a:bodyPr/>
        <a:lstStyle/>
        <a:p>
          <a:endParaRPr lang="en-US"/>
        </a:p>
      </dgm:t>
    </dgm:pt>
    <dgm:pt modelId="{F7417FAE-D8A0-4F97-9367-C07E953CBE91}" type="sibTrans" cxnId="{8317F855-3932-413E-91E1-6F0CD6CC0E38}">
      <dgm:prSet/>
      <dgm:spPr/>
      <dgm:t>
        <a:bodyPr/>
        <a:lstStyle/>
        <a:p>
          <a:endParaRPr lang="en-US"/>
        </a:p>
      </dgm:t>
    </dgm:pt>
    <dgm:pt modelId="{25439BF3-2D66-400A-BE39-A0603FFC574C}">
      <dgm:prSet phldrT="[Text]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Call Volume</a:t>
          </a:r>
        </a:p>
      </dgm:t>
    </dgm:pt>
    <dgm:pt modelId="{387C837E-AFCD-4C91-B165-774ED404AC12}" type="parTrans" cxnId="{7F58EC66-08AF-4BC9-8084-F4AEC1AE8A30}">
      <dgm:prSet/>
      <dgm:spPr/>
      <dgm:t>
        <a:bodyPr/>
        <a:lstStyle/>
        <a:p>
          <a:endParaRPr lang="en-US"/>
        </a:p>
      </dgm:t>
    </dgm:pt>
    <dgm:pt modelId="{A53DC2EA-3474-4118-9510-0677307EE78D}" type="sibTrans" cxnId="{7F58EC66-08AF-4BC9-8084-F4AEC1AE8A30}">
      <dgm:prSet/>
      <dgm:spPr/>
      <dgm:t>
        <a:bodyPr/>
        <a:lstStyle/>
        <a:p>
          <a:endParaRPr lang="en-US"/>
        </a:p>
      </dgm:t>
    </dgm:pt>
    <dgm:pt modelId="{D3F85325-E3ED-4F5C-AE6B-288262551DBF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Performance indicators</a:t>
          </a:r>
        </a:p>
      </dgm:t>
    </dgm:pt>
    <dgm:pt modelId="{6F492075-62E6-4EF6-9F4E-D26794263778}" type="parTrans" cxnId="{50C0429A-FAEE-46B1-A754-3C6F198CB7E9}">
      <dgm:prSet/>
      <dgm:spPr/>
      <dgm:t>
        <a:bodyPr/>
        <a:lstStyle/>
        <a:p>
          <a:endParaRPr lang="en-US"/>
        </a:p>
      </dgm:t>
    </dgm:pt>
    <dgm:pt modelId="{BEC84478-1B6A-446A-BF4A-CF7636BD23DD}" type="sibTrans" cxnId="{50C0429A-FAEE-46B1-A754-3C6F198CB7E9}">
      <dgm:prSet/>
      <dgm:spPr/>
      <dgm:t>
        <a:bodyPr/>
        <a:lstStyle/>
        <a:p>
          <a:endParaRPr lang="en-US"/>
        </a:p>
      </dgm:t>
    </dgm:pt>
    <dgm:pt modelId="{079EF095-8EAB-42A8-B76E-27E80C208129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Industry standards</a:t>
          </a:r>
        </a:p>
      </dgm:t>
    </dgm:pt>
    <dgm:pt modelId="{0868EF5E-AC05-46F8-808B-4BA9DC773482}" type="parTrans" cxnId="{476B267E-CA32-4A09-AA84-D2028A64C93F}">
      <dgm:prSet/>
      <dgm:spPr/>
      <dgm:t>
        <a:bodyPr/>
        <a:lstStyle/>
        <a:p>
          <a:endParaRPr lang="en-US"/>
        </a:p>
      </dgm:t>
    </dgm:pt>
    <dgm:pt modelId="{AFB48937-D30F-4343-A623-4E1784ECDF07}" type="sibTrans" cxnId="{476B267E-CA32-4A09-AA84-D2028A64C93F}">
      <dgm:prSet/>
      <dgm:spPr/>
      <dgm:t>
        <a:bodyPr/>
        <a:lstStyle/>
        <a:p>
          <a:endParaRPr lang="en-US"/>
        </a:p>
      </dgm:t>
    </dgm:pt>
    <dgm:pt modelId="{0DF87314-221C-4DA0-A6AB-13EEF41C8A42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Advertisements in local paper</a:t>
          </a:r>
        </a:p>
      </dgm:t>
    </dgm:pt>
    <dgm:pt modelId="{A32AD5A5-1433-41BE-8542-BE9371F9886C}" type="parTrans" cxnId="{A7422251-703C-4706-9CB3-5079CD00ABE7}">
      <dgm:prSet/>
      <dgm:spPr/>
      <dgm:t>
        <a:bodyPr/>
        <a:lstStyle/>
        <a:p>
          <a:endParaRPr lang="en-US"/>
        </a:p>
      </dgm:t>
    </dgm:pt>
    <dgm:pt modelId="{45F20B21-3FA5-4986-9DFF-D2090FD95881}" type="sibTrans" cxnId="{A7422251-703C-4706-9CB3-5079CD00ABE7}">
      <dgm:prSet/>
      <dgm:spPr/>
      <dgm:t>
        <a:bodyPr/>
        <a:lstStyle/>
        <a:p>
          <a:endParaRPr lang="en-US"/>
        </a:p>
      </dgm:t>
    </dgm:pt>
    <dgm:pt modelId="{6EEF25A1-3943-4BC7-94C0-47CCA8073BCF}">
      <dgm:prSet phldrT="[Text]"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FB73F4E9-2A84-46B5-ACAF-6BF7C1BA7653}" type="parTrans" cxnId="{19B9A299-445B-4284-A5E6-25F4EFF49BC7}">
      <dgm:prSet/>
      <dgm:spPr/>
      <dgm:t>
        <a:bodyPr/>
        <a:lstStyle/>
        <a:p>
          <a:endParaRPr lang="en-US"/>
        </a:p>
      </dgm:t>
    </dgm:pt>
    <dgm:pt modelId="{3D02C273-60B9-41B2-A15A-8E2FB3E7A529}" type="sibTrans" cxnId="{19B9A299-445B-4284-A5E6-25F4EFF49BC7}">
      <dgm:prSet/>
      <dgm:spPr/>
      <dgm:t>
        <a:bodyPr/>
        <a:lstStyle/>
        <a:p>
          <a:endParaRPr lang="en-US"/>
        </a:p>
      </dgm:t>
    </dgm:pt>
    <dgm:pt modelId="{10FEF9E7-7830-42C6-854D-90C63FBAB277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/>
            <a:t>25 Social Media posts</a:t>
          </a:r>
        </a:p>
      </dgm:t>
    </dgm:pt>
    <dgm:pt modelId="{48EDFAE2-94E4-430D-8017-BAFA335D1BD2}" type="parTrans" cxnId="{342FD3DF-2555-43F0-86DD-B884CCC6B4A1}">
      <dgm:prSet/>
      <dgm:spPr/>
      <dgm:t>
        <a:bodyPr/>
        <a:lstStyle/>
        <a:p>
          <a:endParaRPr lang="en-US"/>
        </a:p>
      </dgm:t>
    </dgm:pt>
    <dgm:pt modelId="{81E81144-971A-46C5-8C58-F78855473DA4}" type="sibTrans" cxnId="{342FD3DF-2555-43F0-86DD-B884CCC6B4A1}">
      <dgm:prSet/>
      <dgm:spPr/>
      <dgm:t>
        <a:bodyPr/>
        <a:lstStyle/>
        <a:p>
          <a:endParaRPr lang="en-US"/>
        </a:p>
      </dgm:t>
    </dgm:pt>
    <dgm:pt modelId="{671DD16D-D9FC-4EE2-BC37-BFCC32FC9D7F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Phone tree messages</a:t>
          </a:r>
        </a:p>
      </dgm:t>
    </dgm:pt>
    <dgm:pt modelId="{715F3834-07AB-4CF6-ABEB-85B77FF7E213}" type="parTrans" cxnId="{5278CF08-31F7-4A7D-9F38-165B9F3A8D15}">
      <dgm:prSet/>
      <dgm:spPr/>
      <dgm:t>
        <a:bodyPr/>
        <a:lstStyle/>
        <a:p>
          <a:endParaRPr lang="en-US"/>
        </a:p>
      </dgm:t>
    </dgm:pt>
    <dgm:pt modelId="{9D1A97D6-0E41-4D08-AB30-8857019D0135}" type="sibTrans" cxnId="{5278CF08-31F7-4A7D-9F38-165B9F3A8D15}">
      <dgm:prSet/>
      <dgm:spPr/>
      <dgm:t>
        <a:bodyPr/>
        <a:lstStyle/>
        <a:p>
          <a:endParaRPr lang="en-US"/>
        </a:p>
      </dgm:t>
    </dgm:pt>
    <dgm:pt modelId="{D46611FE-6A85-4AB1-9913-B77C1801DFB3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Auto email reply</a:t>
          </a:r>
        </a:p>
      </dgm:t>
    </dgm:pt>
    <dgm:pt modelId="{D98B543B-F3AA-43A9-B165-0E051DA07852}" type="parTrans" cxnId="{DF01F5E7-74BC-4C38-B96A-4A7485B030F4}">
      <dgm:prSet/>
      <dgm:spPr/>
      <dgm:t>
        <a:bodyPr/>
        <a:lstStyle/>
        <a:p>
          <a:endParaRPr lang="en-US"/>
        </a:p>
      </dgm:t>
    </dgm:pt>
    <dgm:pt modelId="{8A24499A-D1D4-49C4-87EA-4835112AAF0D}" type="sibTrans" cxnId="{DF01F5E7-74BC-4C38-B96A-4A7485B030F4}">
      <dgm:prSet/>
      <dgm:spPr/>
      <dgm:t>
        <a:bodyPr/>
        <a:lstStyle/>
        <a:p>
          <a:endParaRPr lang="en-US"/>
        </a:p>
      </dgm:t>
    </dgm:pt>
    <dgm:pt modelId="{11E9C3A2-B41A-4EC9-87DE-4728BF4F6730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/>
            <a:t>Customer Service Representatives</a:t>
          </a:r>
        </a:p>
      </dgm:t>
    </dgm:pt>
    <dgm:pt modelId="{BCB7D471-9DDE-49D4-95D8-18E4D9A7BDA5}" type="parTrans" cxnId="{0B64FC69-414D-4717-8A3B-FAED0869B764}">
      <dgm:prSet/>
      <dgm:spPr/>
      <dgm:t>
        <a:bodyPr/>
        <a:lstStyle/>
        <a:p>
          <a:endParaRPr lang="en-US"/>
        </a:p>
      </dgm:t>
    </dgm:pt>
    <dgm:pt modelId="{47535DC1-4643-4B64-BD33-1FE8F43F4A71}" type="sibTrans" cxnId="{0B64FC69-414D-4717-8A3B-FAED0869B764}">
      <dgm:prSet/>
      <dgm:spPr/>
      <dgm:t>
        <a:bodyPr/>
        <a:lstStyle/>
        <a:p>
          <a:endParaRPr lang="en-US"/>
        </a:p>
      </dgm:t>
    </dgm:pt>
    <dgm:pt modelId="{BF8D8759-6025-4092-845B-234DDD8BD163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/>
            <a:t>Press releases</a:t>
          </a:r>
        </a:p>
      </dgm:t>
    </dgm:pt>
    <dgm:pt modelId="{A2C2C0C3-C1EB-43DC-86F9-328EE6F862F8}" type="parTrans" cxnId="{9D1B41D0-3178-401B-8C6B-1B44B55253D6}">
      <dgm:prSet/>
      <dgm:spPr/>
      <dgm:t>
        <a:bodyPr/>
        <a:lstStyle/>
        <a:p>
          <a:endParaRPr lang="en-US"/>
        </a:p>
      </dgm:t>
    </dgm:pt>
    <dgm:pt modelId="{54FED999-765E-4BF4-845C-086C6FACA842}" type="sibTrans" cxnId="{9D1B41D0-3178-401B-8C6B-1B44B55253D6}">
      <dgm:prSet/>
      <dgm:spPr/>
      <dgm:t>
        <a:bodyPr/>
        <a:lstStyle/>
        <a:p>
          <a:endParaRPr lang="en-US"/>
        </a:p>
      </dgm:t>
    </dgm:pt>
    <dgm:pt modelId="{29FED232-F7F9-490E-B614-A5A54DF8CB73}">
      <dgm:prSet phldrT="[Text]"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Website messages</a:t>
          </a:r>
        </a:p>
      </dgm:t>
    </dgm:pt>
    <dgm:pt modelId="{4E6660D4-AC48-4553-A5CE-A94DE991A7BE}" type="parTrans" cxnId="{7BB86D53-C98C-44F8-B740-8EA4732CF371}">
      <dgm:prSet/>
      <dgm:spPr/>
      <dgm:t>
        <a:bodyPr/>
        <a:lstStyle/>
        <a:p>
          <a:endParaRPr lang="en-US"/>
        </a:p>
      </dgm:t>
    </dgm:pt>
    <dgm:pt modelId="{AC3CA8E6-9D31-4925-BD74-2FADC2F333C2}" type="sibTrans" cxnId="{7BB86D53-C98C-44F8-B740-8EA4732CF371}">
      <dgm:prSet/>
      <dgm:spPr/>
      <dgm:t>
        <a:bodyPr/>
        <a:lstStyle/>
        <a:p>
          <a:endParaRPr lang="en-US"/>
        </a:p>
      </dgm:t>
    </dgm:pt>
    <dgm:pt modelId="{15DD0620-0F13-4104-A1BC-9781F0AC22C5}" type="pres">
      <dgm:prSet presAssocID="{51A37983-52C8-4110-8E88-A6ABEF38513F}" presName="root" presStyleCnt="0">
        <dgm:presLayoutVars>
          <dgm:dir/>
          <dgm:resizeHandles val="exact"/>
        </dgm:presLayoutVars>
      </dgm:prSet>
      <dgm:spPr/>
    </dgm:pt>
    <dgm:pt modelId="{D7260721-4368-450B-A59E-8E58512302A0}" type="pres">
      <dgm:prSet presAssocID="{9310879D-289E-430B-9E1C-D8B4FD90AA14}" presName="compNode" presStyleCnt="0"/>
      <dgm:spPr/>
    </dgm:pt>
    <dgm:pt modelId="{55314606-F3FE-4C5A-97DE-7AAEE3478CFA}" type="pres">
      <dgm:prSet presAssocID="{9310879D-289E-430B-9E1C-D8B4FD90AA14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mail"/>
        </a:ext>
      </dgm:extLst>
    </dgm:pt>
    <dgm:pt modelId="{601D4B61-06F4-4FC8-8902-D4CDED4CAC3F}" type="pres">
      <dgm:prSet presAssocID="{9310879D-289E-430B-9E1C-D8B4FD90AA14}" presName="iconSpace" presStyleCnt="0"/>
      <dgm:spPr/>
    </dgm:pt>
    <dgm:pt modelId="{37D82AE8-A0E6-4C7C-B6BF-3DBCCD0A8503}" type="pres">
      <dgm:prSet presAssocID="{9310879D-289E-430B-9E1C-D8B4FD90AA14}" presName="parTx" presStyleLbl="revTx" presStyleIdx="0" presStyleCnt="4">
        <dgm:presLayoutVars>
          <dgm:chMax val="0"/>
          <dgm:chPref val="0"/>
        </dgm:presLayoutVars>
      </dgm:prSet>
      <dgm:spPr/>
    </dgm:pt>
    <dgm:pt modelId="{D189200A-CE23-4CCB-A153-CEFB8AC658A2}" type="pres">
      <dgm:prSet presAssocID="{9310879D-289E-430B-9E1C-D8B4FD90AA14}" presName="txSpace" presStyleCnt="0"/>
      <dgm:spPr/>
    </dgm:pt>
    <dgm:pt modelId="{AD3AFB4B-1A1A-4AD1-9F37-9BC71517404D}" type="pres">
      <dgm:prSet presAssocID="{9310879D-289E-430B-9E1C-D8B4FD90AA14}" presName="desTx" presStyleLbl="revTx" presStyleIdx="1" presStyleCnt="4">
        <dgm:presLayoutVars/>
      </dgm:prSet>
      <dgm:spPr/>
    </dgm:pt>
    <dgm:pt modelId="{89234AC3-4EB0-484D-BCB7-A9275B6EF94D}" type="pres">
      <dgm:prSet presAssocID="{CDF4A9F2-BC73-48DC-A91F-2010C414EEC9}" presName="sibTrans" presStyleCnt="0"/>
      <dgm:spPr/>
    </dgm:pt>
    <dgm:pt modelId="{2ABEE8BC-73E3-4804-9E73-74ABB7775314}" type="pres">
      <dgm:prSet presAssocID="{25439BF3-2D66-400A-BE39-A0603FFC574C}" presName="compNode" presStyleCnt="0"/>
      <dgm:spPr/>
    </dgm:pt>
    <dgm:pt modelId="{2A8A40C5-6BBE-4110-A16E-B5A7CC0473AC}" type="pres">
      <dgm:prSet presAssocID="{25439BF3-2D66-400A-BE39-A0603FFC574C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FD09176E-A285-48A6-BEB9-CE0E5B2146CB}" type="pres">
      <dgm:prSet presAssocID="{25439BF3-2D66-400A-BE39-A0603FFC574C}" presName="iconSpace" presStyleCnt="0"/>
      <dgm:spPr/>
    </dgm:pt>
    <dgm:pt modelId="{7646BA6F-4550-4D5C-AA31-C9B4EF0522E2}" type="pres">
      <dgm:prSet presAssocID="{25439BF3-2D66-400A-BE39-A0603FFC574C}" presName="parTx" presStyleLbl="revTx" presStyleIdx="2" presStyleCnt="4">
        <dgm:presLayoutVars>
          <dgm:chMax val="0"/>
          <dgm:chPref val="0"/>
        </dgm:presLayoutVars>
      </dgm:prSet>
      <dgm:spPr/>
    </dgm:pt>
    <dgm:pt modelId="{8AB8ADC2-9935-4A0F-814A-DE6BDBE091CA}" type="pres">
      <dgm:prSet presAssocID="{25439BF3-2D66-400A-BE39-A0603FFC574C}" presName="txSpace" presStyleCnt="0"/>
      <dgm:spPr/>
    </dgm:pt>
    <dgm:pt modelId="{9A5A69FA-21C8-4FDA-9320-914B0B565F99}" type="pres">
      <dgm:prSet presAssocID="{25439BF3-2D66-400A-BE39-A0603FFC574C}" presName="desTx" presStyleLbl="revTx" presStyleIdx="3" presStyleCnt="4">
        <dgm:presLayoutVars/>
      </dgm:prSet>
      <dgm:spPr/>
    </dgm:pt>
  </dgm:ptLst>
  <dgm:cxnLst>
    <dgm:cxn modelId="{5278CF08-31F7-4A7D-9F38-165B9F3A8D15}" srcId="{9310879D-289E-430B-9E1C-D8B4FD90AA14}" destId="{671DD16D-D9FC-4EE2-BC37-BFCC32FC9D7F}" srcOrd="4" destOrd="0" parTransId="{715F3834-07AB-4CF6-ABEB-85B77FF7E213}" sibTransId="{9D1A97D6-0E41-4D08-AB30-8857019D0135}"/>
    <dgm:cxn modelId="{FEBA1D11-66F1-4161-933E-BBA23D8AFA48}" type="presOf" srcId="{25439BF3-2D66-400A-BE39-A0603FFC574C}" destId="{7646BA6F-4550-4D5C-AA31-C9B4EF0522E2}" srcOrd="0" destOrd="0" presId="urn:microsoft.com/office/officeart/2018/5/layout/CenteredIconLabelDescriptionList"/>
    <dgm:cxn modelId="{034EDD24-0657-43E6-8658-A6E8A04B0B2F}" type="presOf" srcId="{10FEF9E7-7830-42C6-854D-90C63FBAB277}" destId="{AD3AFB4B-1A1A-4AD1-9F37-9BC71517404D}" srcOrd="0" destOrd="2" presId="urn:microsoft.com/office/officeart/2018/5/layout/CenteredIconLabelDescriptionList"/>
    <dgm:cxn modelId="{92192C31-FAC6-49CC-89FD-2D53688D0775}" type="presOf" srcId="{D3F85325-E3ED-4F5C-AE6B-288262551DBF}" destId="{9A5A69FA-21C8-4FDA-9320-914B0B565F99}" srcOrd="0" destOrd="0" presId="urn:microsoft.com/office/officeart/2018/5/layout/CenteredIconLabelDescriptionList"/>
    <dgm:cxn modelId="{40D6333C-2871-41A3-B2AA-E6E6012B44F0}" type="presOf" srcId="{BF8D8759-6025-4092-845B-234DDD8BD163}" destId="{AD3AFB4B-1A1A-4AD1-9F37-9BC71517404D}" srcOrd="0" destOrd="3" presId="urn:microsoft.com/office/officeart/2018/5/layout/CenteredIconLabelDescriptionList"/>
    <dgm:cxn modelId="{C84E5D3E-84A6-4D7B-BE34-D12793031736}" type="presOf" srcId="{079EF095-8EAB-42A8-B76E-27E80C208129}" destId="{9A5A69FA-21C8-4FDA-9320-914B0B565F99}" srcOrd="0" destOrd="1" presId="urn:microsoft.com/office/officeart/2018/5/layout/CenteredIconLabelDescriptionList"/>
    <dgm:cxn modelId="{608A435E-BC2A-4594-818C-6F9F98DFA0D4}" type="presOf" srcId="{29FED232-F7F9-490E-B614-A5A54DF8CB73}" destId="{AD3AFB4B-1A1A-4AD1-9F37-9BC71517404D}" srcOrd="0" destOrd="7" presId="urn:microsoft.com/office/officeart/2018/5/layout/CenteredIconLabelDescriptionList"/>
    <dgm:cxn modelId="{E4AD6241-9145-4520-8FD7-0448B8ED5236}" type="presOf" srcId="{0DF87314-221C-4DA0-A6AB-13EEF41C8A42}" destId="{AD3AFB4B-1A1A-4AD1-9F37-9BC71517404D}" srcOrd="0" destOrd="1" presId="urn:microsoft.com/office/officeart/2018/5/layout/CenteredIconLabelDescriptionList"/>
    <dgm:cxn modelId="{7F58EC66-08AF-4BC9-8084-F4AEC1AE8A30}" srcId="{51A37983-52C8-4110-8E88-A6ABEF38513F}" destId="{25439BF3-2D66-400A-BE39-A0603FFC574C}" srcOrd="1" destOrd="0" parTransId="{387C837E-AFCD-4C91-B165-774ED404AC12}" sibTransId="{A53DC2EA-3474-4118-9510-0677307EE78D}"/>
    <dgm:cxn modelId="{0B64FC69-414D-4717-8A3B-FAED0869B764}" srcId="{9310879D-289E-430B-9E1C-D8B4FD90AA14}" destId="{11E9C3A2-B41A-4EC9-87DE-4728BF4F6730}" srcOrd="6" destOrd="0" parTransId="{BCB7D471-9DDE-49D4-95D8-18E4D9A7BDA5}" sibTransId="{47535DC1-4643-4B64-BD33-1FE8F43F4A71}"/>
    <dgm:cxn modelId="{88E0336E-2B03-4882-A126-E71B9133EC6D}" type="presOf" srcId="{6EEF25A1-3943-4BC7-94C0-47CCA8073BCF}" destId="{AD3AFB4B-1A1A-4AD1-9F37-9BC71517404D}" srcOrd="0" destOrd="8" presId="urn:microsoft.com/office/officeart/2018/5/layout/CenteredIconLabelDescriptionList"/>
    <dgm:cxn modelId="{A7422251-703C-4706-9CB3-5079CD00ABE7}" srcId="{9310879D-289E-430B-9E1C-D8B4FD90AA14}" destId="{0DF87314-221C-4DA0-A6AB-13EEF41C8A42}" srcOrd="1" destOrd="0" parTransId="{A32AD5A5-1433-41BE-8542-BE9371F9886C}" sibTransId="{45F20B21-3FA5-4986-9DFF-D2090FD95881}"/>
    <dgm:cxn modelId="{7BB86D53-C98C-44F8-B740-8EA4732CF371}" srcId="{9310879D-289E-430B-9E1C-D8B4FD90AA14}" destId="{29FED232-F7F9-490E-B614-A5A54DF8CB73}" srcOrd="7" destOrd="0" parTransId="{4E6660D4-AC48-4553-A5CE-A94DE991A7BE}" sibTransId="{AC3CA8E6-9D31-4925-BD74-2FADC2F333C2}"/>
    <dgm:cxn modelId="{8317F855-3932-413E-91E1-6F0CD6CC0E38}" srcId="{9310879D-289E-430B-9E1C-D8B4FD90AA14}" destId="{024A8D48-295F-4D64-AC85-8CDF22049519}" srcOrd="0" destOrd="0" parTransId="{9C75A8E5-9DFA-47EF-ADBA-F5A6D48E3B4D}" sibTransId="{F7417FAE-D8A0-4F97-9367-C07E953CBE91}"/>
    <dgm:cxn modelId="{476B267E-CA32-4A09-AA84-D2028A64C93F}" srcId="{25439BF3-2D66-400A-BE39-A0603FFC574C}" destId="{079EF095-8EAB-42A8-B76E-27E80C208129}" srcOrd="1" destOrd="0" parTransId="{0868EF5E-AC05-46F8-808B-4BA9DC773482}" sibTransId="{AFB48937-D30F-4343-A623-4E1784ECDF07}"/>
    <dgm:cxn modelId="{5E2BF093-1EF1-485A-A55C-6C8F58C777E3}" type="presOf" srcId="{671DD16D-D9FC-4EE2-BC37-BFCC32FC9D7F}" destId="{AD3AFB4B-1A1A-4AD1-9F37-9BC71517404D}" srcOrd="0" destOrd="4" presId="urn:microsoft.com/office/officeart/2018/5/layout/CenteredIconLabelDescriptionList"/>
    <dgm:cxn modelId="{FECBB398-B395-45DD-B51E-01408D5096CD}" srcId="{51A37983-52C8-4110-8E88-A6ABEF38513F}" destId="{9310879D-289E-430B-9E1C-D8B4FD90AA14}" srcOrd="0" destOrd="0" parTransId="{12B21A78-FD10-4CDE-B81A-1292CD8256FB}" sibTransId="{CDF4A9F2-BC73-48DC-A91F-2010C414EEC9}"/>
    <dgm:cxn modelId="{19B9A299-445B-4284-A5E6-25F4EFF49BC7}" srcId="{9310879D-289E-430B-9E1C-D8B4FD90AA14}" destId="{6EEF25A1-3943-4BC7-94C0-47CCA8073BCF}" srcOrd="8" destOrd="0" parTransId="{FB73F4E9-2A84-46B5-ACAF-6BF7C1BA7653}" sibTransId="{3D02C273-60B9-41B2-A15A-8E2FB3E7A529}"/>
    <dgm:cxn modelId="{50C0429A-FAEE-46B1-A754-3C6F198CB7E9}" srcId="{25439BF3-2D66-400A-BE39-A0603FFC574C}" destId="{D3F85325-E3ED-4F5C-AE6B-288262551DBF}" srcOrd="0" destOrd="0" parTransId="{6F492075-62E6-4EF6-9F4E-D26794263778}" sibTransId="{BEC84478-1B6A-446A-BF4A-CF7636BD23DD}"/>
    <dgm:cxn modelId="{E023A49D-2E38-4EE0-9388-C6511F3FF86E}" type="presOf" srcId="{51A37983-52C8-4110-8E88-A6ABEF38513F}" destId="{15DD0620-0F13-4104-A1BC-9781F0AC22C5}" srcOrd="0" destOrd="0" presId="urn:microsoft.com/office/officeart/2018/5/layout/CenteredIconLabelDescriptionList"/>
    <dgm:cxn modelId="{FD44AFBF-056D-426B-A393-16D1F6CD3B05}" type="presOf" srcId="{024A8D48-295F-4D64-AC85-8CDF22049519}" destId="{AD3AFB4B-1A1A-4AD1-9F37-9BC71517404D}" srcOrd="0" destOrd="0" presId="urn:microsoft.com/office/officeart/2018/5/layout/CenteredIconLabelDescriptionList"/>
    <dgm:cxn modelId="{500D60C6-A841-465B-A04C-12C72A42494F}" type="presOf" srcId="{D46611FE-6A85-4AB1-9913-B77C1801DFB3}" destId="{AD3AFB4B-1A1A-4AD1-9F37-9BC71517404D}" srcOrd="0" destOrd="5" presId="urn:microsoft.com/office/officeart/2018/5/layout/CenteredIconLabelDescriptionList"/>
    <dgm:cxn modelId="{9D1B41D0-3178-401B-8C6B-1B44B55253D6}" srcId="{9310879D-289E-430B-9E1C-D8B4FD90AA14}" destId="{BF8D8759-6025-4092-845B-234DDD8BD163}" srcOrd="3" destOrd="0" parTransId="{A2C2C0C3-C1EB-43DC-86F9-328EE6F862F8}" sibTransId="{54FED999-765E-4BF4-845C-086C6FACA842}"/>
    <dgm:cxn modelId="{342FD3DF-2555-43F0-86DD-B884CCC6B4A1}" srcId="{9310879D-289E-430B-9E1C-D8B4FD90AA14}" destId="{10FEF9E7-7830-42C6-854D-90C63FBAB277}" srcOrd="2" destOrd="0" parTransId="{48EDFAE2-94E4-430D-8017-BAFA335D1BD2}" sibTransId="{81E81144-971A-46C5-8C58-F78855473DA4}"/>
    <dgm:cxn modelId="{0BAA69E6-7E1D-47B3-A760-CC7390D7F311}" type="presOf" srcId="{11E9C3A2-B41A-4EC9-87DE-4728BF4F6730}" destId="{AD3AFB4B-1A1A-4AD1-9F37-9BC71517404D}" srcOrd="0" destOrd="6" presId="urn:microsoft.com/office/officeart/2018/5/layout/CenteredIconLabelDescriptionList"/>
    <dgm:cxn modelId="{DF01F5E7-74BC-4C38-B96A-4A7485B030F4}" srcId="{9310879D-289E-430B-9E1C-D8B4FD90AA14}" destId="{D46611FE-6A85-4AB1-9913-B77C1801DFB3}" srcOrd="5" destOrd="0" parTransId="{D98B543B-F3AA-43A9-B165-0E051DA07852}" sibTransId="{8A24499A-D1D4-49C4-87EA-4835112AAF0D}"/>
    <dgm:cxn modelId="{C538E0F9-ADC4-439E-BF49-6A42F7EA35FB}" type="presOf" srcId="{9310879D-289E-430B-9E1C-D8B4FD90AA14}" destId="{37D82AE8-A0E6-4C7C-B6BF-3DBCCD0A8503}" srcOrd="0" destOrd="0" presId="urn:microsoft.com/office/officeart/2018/5/layout/CenteredIconLabelDescriptionList"/>
    <dgm:cxn modelId="{EE537251-49DE-4178-A3F8-D155C3A05E54}" type="presParOf" srcId="{15DD0620-0F13-4104-A1BC-9781F0AC22C5}" destId="{D7260721-4368-450B-A59E-8E58512302A0}" srcOrd="0" destOrd="0" presId="urn:microsoft.com/office/officeart/2018/5/layout/CenteredIconLabelDescriptionList"/>
    <dgm:cxn modelId="{339DB837-BDB3-4B17-A679-E4C6E1E243AD}" type="presParOf" srcId="{D7260721-4368-450B-A59E-8E58512302A0}" destId="{55314606-F3FE-4C5A-97DE-7AAEE3478CFA}" srcOrd="0" destOrd="0" presId="urn:microsoft.com/office/officeart/2018/5/layout/CenteredIconLabelDescriptionList"/>
    <dgm:cxn modelId="{6A68F3BC-9261-46EE-85BD-8AFA0655C975}" type="presParOf" srcId="{D7260721-4368-450B-A59E-8E58512302A0}" destId="{601D4B61-06F4-4FC8-8902-D4CDED4CAC3F}" srcOrd="1" destOrd="0" presId="urn:microsoft.com/office/officeart/2018/5/layout/CenteredIconLabelDescriptionList"/>
    <dgm:cxn modelId="{71E8BB66-064A-4B67-837F-08EAF708792F}" type="presParOf" srcId="{D7260721-4368-450B-A59E-8E58512302A0}" destId="{37D82AE8-A0E6-4C7C-B6BF-3DBCCD0A8503}" srcOrd="2" destOrd="0" presId="urn:microsoft.com/office/officeart/2018/5/layout/CenteredIconLabelDescriptionList"/>
    <dgm:cxn modelId="{6B8A6273-245B-40D4-95C1-B9E1AECCA6C9}" type="presParOf" srcId="{D7260721-4368-450B-A59E-8E58512302A0}" destId="{D189200A-CE23-4CCB-A153-CEFB8AC658A2}" srcOrd="3" destOrd="0" presId="urn:microsoft.com/office/officeart/2018/5/layout/CenteredIconLabelDescriptionList"/>
    <dgm:cxn modelId="{C4F5C57C-BD93-4921-BEFB-06369C41056B}" type="presParOf" srcId="{D7260721-4368-450B-A59E-8E58512302A0}" destId="{AD3AFB4B-1A1A-4AD1-9F37-9BC71517404D}" srcOrd="4" destOrd="0" presId="urn:microsoft.com/office/officeart/2018/5/layout/CenteredIconLabelDescriptionList"/>
    <dgm:cxn modelId="{37B4E489-068A-4C6A-AB44-DE199E679132}" type="presParOf" srcId="{15DD0620-0F13-4104-A1BC-9781F0AC22C5}" destId="{89234AC3-4EB0-484D-BCB7-A9275B6EF94D}" srcOrd="1" destOrd="0" presId="urn:microsoft.com/office/officeart/2018/5/layout/CenteredIconLabelDescriptionList"/>
    <dgm:cxn modelId="{CD07AA5A-EDEB-4FD5-A53B-E048628664FC}" type="presParOf" srcId="{15DD0620-0F13-4104-A1BC-9781F0AC22C5}" destId="{2ABEE8BC-73E3-4804-9E73-74ABB7775314}" srcOrd="2" destOrd="0" presId="urn:microsoft.com/office/officeart/2018/5/layout/CenteredIconLabelDescriptionList"/>
    <dgm:cxn modelId="{5C8CFBEB-ADAC-4176-95D4-3759A48B8580}" type="presParOf" srcId="{2ABEE8BC-73E3-4804-9E73-74ABB7775314}" destId="{2A8A40C5-6BBE-4110-A16E-B5A7CC0473AC}" srcOrd="0" destOrd="0" presId="urn:microsoft.com/office/officeart/2018/5/layout/CenteredIconLabelDescriptionList"/>
    <dgm:cxn modelId="{359D4A9F-117D-4456-AC2C-E1FBB493BE6C}" type="presParOf" srcId="{2ABEE8BC-73E3-4804-9E73-74ABB7775314}" destId="{FD09176E-A285-48A6-BEB9-CE0E5B2146CB}" srcOrd="1" destOrd="0" presId="urn:microsoft.com/office/officeart/2018/5/layout/CenteredIconLabelDescriptionList"/>
    <dgm:cxn modelId="{D9515260-475D-48EA-AC24-FF8D95AD1482}" type="presParOf" srcId="{2ABEE8BC-73E3-4804-9E73-74ABB7775314}" destId="{7646BA6F-4550-4D5C-AA31-C9B4EF0522E2}" srcOrd="2" destOrd="0" presId="urn:microsoft.com/office/officeart/2018/5/layout/CenteredIconLabelDescriptionList"/>
    <dgm:cxn modelId="{9DEEAE8D-693E-4EFB-BCF7-81B5144114CB}" type="presParOf" srcId="{2ABEE8BC-73E3-4804-9E73-74ABB7775314}" destId="{8AB8ADC2-9935-4A0F-814A-DE6BDBE091CA}" srcOrd="3" destOrd="0" presId="urn:microsoft.com/office/officeart/2018/5/layout/CenteredIconLabelDescriptionList"/>
    <dgm:cxn modelId="{CCA9FF9A-E91F-4522-BC30-BB9A3DA23AE6}" type="presParOf" srcId="{2ABEE8BC-73E3-4804-9E73-74ABB7775314}" destId="{9A5A69FA-21C8-4FDA-9320-914B0B565F99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6157AB-25B8-42D2-A7CF-9CD946926282}">
      <dsp:nvSpPr>
        <dsp:cNvPr id="0" name=""/>
        <dsp:cNvSpPr/>
      </dsp:nvSpPr>
      <dsp:spPr>
        <a:xfrm>
          <a:off x="0" y="2758"/>
          <a:ext cx="67976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92EDAD-524E-4626-B6C0-AE2B49CBB756}">
      <dsp:nvSpPr>
        <dsp:cNvPr id="0" name=""/>
        <dsp:cNvSpPr/>
      </dsp:nvSpPr>
      <dsp:spPr>
        <a:xfrm>
          <a:off x="0" y="2758"/>
          <a:ext cx="4701543" cy="940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Overview of Findings</a:t>
          </a:r>
        </a:p>
      </dsp:txBody>
      <dsp:txXfrm>
        <a:off x="0" y="2758"/>
        <a:ext cx="4701543" cy="940732"/>
      </dsp:txXfrm>
    </dsp:sp>
    <dsp:sp modelId="{CF2F4424-FF00-4A65-A0EA-43996984B5EF}">
      <dsp:nvSpPr>
        <dsp:cNvPr id="0" name=""/>
        <dsp:cNvSpPr/>
      </dsp:nvSpPr>
      <dsp:spPr>
        <a:xfrm>
          <a:off x="0" y="943491"/>
          <a:ext cx="6797675" cy="0"/>
        </a:xfrm>
        <a:prstGeom prst="line">
          <a:avLst/>
        </a:prstGeom>
        <a:solidFill>
          <a:schemeClr val="accent2">
            <a:hueOff val="22688"/>
            <a:satOff val="2608"/>
            <a:lumOff val="-2079"/>
            <a:alphaOff val="0"/>
          </a:schemeClr>
        </a:solidFill>
        <a:ln w="15875" cap="flat" cmpd="sng" algn="ctr">
          <a:solidFill>
            <a:schemeClr val="accent2">
              <a:hueOff val="22688"/>
              <a:satOff val="2608"/>
              <a:lumOff val="-207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FC6241-5FDD-4B28-8665-0E3352CF3D54}">
      <dsp:nvSpPr>
        <dsp:cNvPr id="0" name=""/>
        <dsp:cNvSpPr/>
      </dsp:nvSpPr>
      <dsp:spPr>
        <a:xfrm>
          <a:off x="0" y="943491"/>
          <a:ext cx="1359535" cy="940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Scope</a:t>
          </a:r>
        </a:p>
      </dsp:txBody>
      <dsp:txXfrm>
        <a:off x="0" y="943491"/>
        <a:ext cx="1359535" cy="940732"/>
      </dsp:txXfrm>
    </dsp:sp>
    <dsp:sp modelId="{96172AD8-5A08-44AC-9584-8920A914BF47}">
      <dsp:nvSpPr>
        <dsp:cNvPr id="0" name=""/>
        <dsp:cNvSpPr/>
      </dsp:nvSpPr>
      <dsp:spPr>
        <a:xfrm>
          <a:off x="0" y="1884223"/>
          <a:ext cx="6797675" cy="0"/>
        </a:xfrm>
        <a:prstGeom prst="line">
          <a:avLst/>
        </a:prstGeom>
        <a:solidFill>
          <a:schemeClr val="accent2">
            <a:hueOff val="45376"/>
            <a:satOff val="5216"/>
            <a:lumOff val="-4157"/>
            <a:alphaOff val="0"/>
          </a:schemeClr>
        </a:solidFill>
        <a:ln w="15875" cap="flat" cmpd="sng" algn="ctr">
          <a:solidFill>
            <a:schemeClr val="accent2">
              <a:hueOff val="45376"/>
              <a:satOff val="5216"/>
              <a:lumOff val="-4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F1A96-3C04-49C7-956C-CD6B5CDB06C1}">
      <dsp:nvSpPr>
        <dsp:cNvPr id="0" name=""/>
        <dsp:cNvSpPr/>
      </dsp:nvSpPr>
      <dsp:spPr>
        <a:xfrm>
          <a:off x="0" y="1884223"/>
          <a:ext cx="2759612" cy="940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Findings</a:t>
          </a:r>
        </a:p>
      </dsp:txBody>
      <dsp:txXfrm>
        <a:off x="0" y="1884223"/>
        <a:ext cx="2759612" cy="940732"/>
      </dsp:txXfrm>
    </dsp:sp>
    <dsp:sp modelId="{57F55F32-1422-45C7-8F49-DB7A2A2BB3CB}">
      <dsp:nvSpPr>
        <dsp:cNvPr id="0" name=""/>
        <dsp:cNvSpPr/>
      </dsp:nvSpPr>
      <dsp:spPr>
        <a:xfrm>
          <a:off x="2835190" y="1906088"/>
          <a:ext cx="3955231" cy="4372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Context</a:t>
          </a:r>
        </a:p>
      </dsp:txBody>
      <dsp:txXfrm>
        <a:off x="2835190" y="1906088"/>
        <a:ext cx="3955231" cy="437293"/>
      </dsp:txXfrm>
    </dsp:sp>
    <dsp:sp modelId="{037474E3-99F3-40AA-8059-5CEF12F825D2}">
      <dsp:nvSpPr>
        <dsp:cNvPr id="0" name=""/>
        <dsp:cNvSpPr/>
      </dsp:nvSpPr>
      <dsp:spPr>
        <a:xfrm>
          <a:off x="2759612" y="2343381"/>
          <a:ext cx="403080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F141F9-788A-4229-8B5A-CF5341E0ADD5}">
      <dsp:nvSpPr>
        <dsp:cNvPr id="0" name=""/>
        <dsp:cNvSpPr/>
      </dsp:nvSpPr>
      <dsp:spPr>
        <a:xfrm>
          <a:off x="2835190" y="2365246"/>
          <a:ext cx="3955231" cy="4372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Approach</a:t>
          </a:r>
        </a:p>
      </dsp:txBody>
      <dsp:txXfrm>
        <a:off x="2835190" y="2365246"/>
        <a:ext cx="3955231" cy="437293"/>
      </dsp:txXfrm>
    </dsp:sp>
    <dsp:sp modelId="{FAA2382D-C3B8-4A81-8761-CDB37C755E01}">
      <dsp:nvSpPr>
        <dsp:cNvPr id="0" name=""/>
        <dsp:cNvSpPr/>
      </dsp:nvSpPr>
      <dsp:spPr>
        <a:xfrm>
          <a:off x="2759612" y="2802540"/>
          <a:ext cx="4030808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87DB7E-BAD8-40F3-8452-E6F4C99F10AA}">
      <dsp:nvSpPr>
        <dsp:cNvPr id="0" name=""/>
        <dsp:cNvSpPr/>
      </dsp:nvSpPr>
      <dsp:spPr>
        <a:xfrm>
          <a:off x="0" y="2824955"/>
          <a:ext cx="6797675" cy="0"/>
        </a:xfrm>
        <a:prstGeom prst="line">
          <a:avLst/>
        </a:prstGeom>
        <a:solidFill>
          <a:schemeClr val="accent2">
            <a:hueOff val="68064"/>
            <a:satOff val="7823"/>
            <a:lumOff val="-6236"/>
            <a:alphaOff val="0"/>
          </a:schemeClr>
        </a:solidFill>
        <a:ln w="15875" cap="flat" cmpd="sng" algn="ctr">
          <a:solidFill>
            <a:schemeClr val="accent2">
              <a:hueOff val="68064"/>
              <a:satOff val="7823"/>
              <a:lumOff val="-62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4CACD9-1D72-4086-BEF0-580F5E14ADCF}">
      <dsp:nvSpPr>
        <dsp:cNvPr id="0" name=""/>
        <dsp:cNvSpPr/>
      </dsp:nvSpPr>
      <dsp:spPr>
        <a:xfrm>
          <a:off x="0" y="2824956"/>
          <a:ext cx="3808655" cy="940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Key Observations</a:t>
          </a:r>
        </a:p>
      </dsp:txBody>
      <dsp:txXfrm>
        <a:off x="0" y="2824956"/>
        <a:ext cx="3808655" cy="940732"/>
      </dsp:txXfrm>
    </dsp:sp>
    <dsp:sp modelId="{A26163D0-B70B-427E-940C-D5BB3B4E469C}">
      <dsp:nvSpPr>
        <dsp:cNvPr id="0" name=""/>
        <dsp:cNvSpPr/>
      </dsp:nvSpPr>
      <dsp:spPr>
        <a:xfrm>
          <a:off x="0" y="3765688"/>
          <a:ext cx="6797675" cy="0"/>
        </a:xfrm>
        <a:prstGeom prst="line">
          <a:avLst/>
        </a:prstGeom>
        <a:solidFill>
          <a:schemeClr val="accent2">
            <a:hueOff val="90751"/>
            <a:satOff val="10431"/>
            <a:lumOff val="-8314"/>
            <a:alphaOff val="0"/>
          </a:schemeClr>
        </a:solidFill>
        <a:ln w="15875" cap="flat" cmpd="sng" algn="ctr">
          <a:solidFill>
            <a:schemeClr val="accent2">
              <a:hueOff val="90751"/>
              <a:satOff val="10431"/>
              <a:lumOff val="-8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7B44D9-EB8A-49DA-874F-A0A42A8591B5}">
      <dsp:nvSpPr>
        <dsp:cNvPr id="0" name=""/>
        <dsp:cNvSpPr/>
      </dsp:nvSpPr>
      <dsp:spPr>
        <a:xfrm>
          <a:off x="0" y="3765688"/>
          <a:ext cx="2302576" cy="940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Next Steps</a:t>
          </a:r>
        </a:p>
      </dsp:txBody>
      <dsp:txXfrm>
        <a:off x="0" y="3765688"/>
        <a:ext cx="2302576" cy="940732"/>
      </dsp:txXfrm>
    </dsp:sp>
    <dsp:sp modelId="{47F02531-42F9-4236-8A36-53489B3B92BD}">
      <dsp:nvSpPr>
        <dsp:cNvPr id="0" name=""/>
        <dsp:cNvSpPr/>
      </dsp:nvSpPr>
      <dsp:spPr>
        <a:xfrm>
          <a:off x="0" y="4706420"/>
          <a:ext cx="6797675" cy="0"/>
        </a:xfrm>
        <a:prstGeom prst="line">
          <a:avLst/>
        </a:prstGeom>
        <a:solidFill>
          <a:schemeClr val="accent2">
            <a:hueOff val="113439"/>
            <a:satOff val="13039"/>
            <a:lumOff val="-10393"/>
            <a:alphaOff val="0"/>
          </a:schemeClr>
        </a:solidFill>
        <a:ln w="15875" cap="flat" cmpd="sng" algn="ctr">
          <a:solidFill>
            <a:schemeClr val="accent2">
              <a:hueOff val="113439"/>
              <a:satOff val="13039"/>
              <a:lumOff val="-1039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95C3A0-2F2B-47C9-B166-DE174BEAF42E}">
      <dsp:nvSpPr>
        <dsp:cNvPr id="0" name=""/>
        <dsp:cNvSpPr/>
      </dsp:nvSpPr>
      <dsp:spPr>
        <a:xfrm>
          <a:off x="0" y="4706420"/>
          <a:ext cx="2840462" cy="940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Questions</a:t>
          </a:r>
        </a:p>
      </dsp:txBody>
      <dsp:txXfrm>
        <a:off x="0" y="4706420"/>
        <a:ext cx="2840462" cy="94073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B02113-122C-4727-88D2-B7697230F1C5}">
      <dsp:nvSpPr>
        <dsp:cNvPr id="0" name=""/>
        <dsp:cNvSpPr/>
      </dsp:nvSpPr>
      <dsp:spPr>
        <a:xfrm>
          <a:off x="0" y="0"/>
          <a:ext cx="8720381" cy="79623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Meters are accurate</a:t>
          </a:r>
        </a:p>
      </dsp:txBody>
      <dsp:txXfrm>
        <a:off x="23321" y="23321"/>
        <a:ext cx="7793901" cy="749591"/>
      </dsp:txXfrm>
    </dsp:sp>
    <dsp:sp modelId="{44FC6C5E-E996-491A-8CA0-7DF6E0B267C2}">
      <dsp:nvSpPr>
        <dsp:cNvPr id="0" name=""/>
        <dsp:cNvSpPr/>
      </dsp:nvSpPr>
      <dsp:spPr>
        <a:xfrm>
          <a:off x="730331" y="941002"/>
          <a:ext cx="8720381" cy="796233"/>
        </a:xfrm>
        <a:prstGeom prst="roundRect">
          <a:avLst>
            <a:gd name="adj" fmla="val 10000"/>
          </a:avLst>
        </a:prstGeom>
        <a:solidFill>
          <a:schemeClr val="accent2">
            <a:hueOff val="37813"/>
            <a:satOff val="4346"/>
            <a:lumOff val="-346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 dirty="0"/>
            <a:t>System is calculating accurately</a:t>
          </a:r>
        </a:p>
      </dsp:txBody>
      <dsp:txXfrm>
        <a:off x="753652" y="964323"/>
        <a:ext cx="7425856" cy="749591"/>
      </dsp:txXfrm>
    </dsp:sp>
    <dsp:sp modelId="{73D4FA7F-7C2B-4763-AF0A-5A12A62B0B61}">
      <dsp:nvSpPr>
        <dsp:cNvPr id="0" name=""/>
        <dsp:cNvSpPr/>
      </dsp:nvSpPr>
      <dsp:spPr>
        <a:xfrm>
          <a:off x="1449763" y="1882005"/>
          <a:ext cx="8720381" cy="796233"/>
        </a:xfrm>
        <a:prstGeom prst="roundRect">
          <a:avLst>
            <a:gd name="adj" fmla="val 10000"/>
          </a:avLst>
        </a:prstGeom>
        <a:solidFill>
          <a:schemeClr val="accent2">
            <a:hueOff val="75626"/>
            <a:satOff val="8693"/>
            <a:lumOff val="-692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Exception overload</a:t>
          </a:r>
        </a:p>
      </dsp:txBody>
      <dsp:txXfrm>
        <a:off x="1473084" y="1905326"/>
        <a:ext cx="7436756" cy="749591"/>
      </dsp:txXfrm>
    </dsp:sp>
    <dsp:sp modelId="{669AC74F-0891-4B1A-8532-91968BFFFE38}">
      <dsp:nvSpPr>
        <dsp:cNvPr id="0" name=""/>
        <dsp:cNvSpPr/>
      </dsp:nvSpPr>
      <dsp:spPr>
        <a:xfrm>
          <a:off x="2180095" y="2823008"/>
          <a:ext cx="8720381" cy="796233"/>
        </a:xfrm>
        <a:prstGeom prst="roundRect">
          <a:avLst>
            <a:gd name="adj" fmla="val 10000"/>
          </a:avLst>
        </a:prstGeom>
        <a:solidFill>
          <a:schemeClr val="accent2">
            <a:hueOff val="113439"/>
            <a:satOff val="13039"/>
            <a:lumOff val="-1039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>
              <a:latin typeface="Calibri Light" panose="020F0302020204030204"/>
            </a:rPr>
            <a:t>Project staff was too lean</a:t>
          </a:r>
          <a:endParaRPr lang="en-US" sz="3400" kern="1200"/>
        </a:p>
      </dsp:txBody>
      <dsp:txXfrm>
        <a:off x="2203416" y="2846329"/>
        <a:ext cx="7425856" cy="749591"/>
      </dsp:txXfrm>
    </dsp:sp>
    <dsp:sp modelId="{B3A28625-0AF5-4361-BEBC-04A7CC2868C2}">
      <dsp:nvSpPr>
        <dsp:cNvPr id="0" name=""/>
        <dsp:cNvSpPr/>
      </dsp:nvSpPr>
      <dsp:spPr>
        <a:xfrm>
          <a:off x="8202829" y="609842"/>
          <a:ext cx="517551" cy="51755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8319278" y="609842"/>
        <a:ext cx="284653" cy="389457"/>
      </dsp:txXfrm>
    </dsp:sp>
    <dsp:sp modelId="{2818C7C0-2D15-4D61-A351-F34976183269}">
      <dsp:nvSpPr>
        <dsp:cNvPr id="0" name=""/>
        <dsp:cNvSpPr/>
      </dsp:nvSpPr>
      <dsp:spPr>
        <a:xfrm>
          <a:off x="8933161" y="1550845"/>
          <a:ext cx="517551" cy="51755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214651"/>
            <a:satOff val="3964"/>
            <a:lumOff val="-442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214651"/>
              <a:satOff val="3964"/>
              <a:lumOff val="-4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9049610" y="1550845"/>
        <a:ext cx="284653" cy="389457"/>
      </dsp:txXfrm>
    </dsp:sp>
    <dsp:sp modelId="{45D66755-38F8-4A8F-954F-591960F519A6}">
      <dsp:nvSpPr>
        <dsp:cNvPr id="0" name=""/>
        <dsp:cNvSpPr/>
      </dsp:nvSpPr>
      <dsp:spPr>
        <a:xfrm>
          <a:off x="9652593" y="2491848"/>
          <a:ext cx="517551" cy="51755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429303"/>
            <a:satOff val="7928"/>
            <a:lumOff val="-885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429303"/>
              <a:satOff val="7928"/>
              <a:lumOff val="-88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9769042" y="2491848"/>
        <a:ext cx="284653" cy="38945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8E31B5-BA0E-4F3D-B52A-7A59DDD7DD50}">
      <dsp:nvSpPr>
        <dsp:cNvPr id="0" name=""/>
        <dsp:cNvSpPr/>
      </dsp:nvSpPr>
      <dsp:spPr>
        <a:xfrm>
          <a:off x="0" y="472597"/>
          <a:ext cx="8148124" cy="81549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Lean project staffing</a:t>
          </a:r>
        </a:p>
      </dsp:txBody>
      <dsp:txXfrm>
        <a:off x="39809" y="512406"/>
        <a:ext cx="8068506" cy="735872"/>
      </dsp:txXfrm>
    </dsp:sp>
    <dsp:sp modelId="{BA6FF1B6-45FB-46FD-8ADB-444025490EFF}">
      <dsp:nvSpPr>
        <dsp:cNvPr id="0" name=""/>
        <dsp:cNvSpPr/>
      </dsp:nvSpPr>
      <dsp:spPr>
        <a:xfrm>
          <a:off x="0" y="1386007"/>
          <a:ext cx="8148124" cy="815490"/>
        </a:xfrm>
        <a:prstGeom prst="roundRect">
          <a:avLst/>
        </a:prstGeom>
        <a:solidFill>
          <a:schemeClr val="accent5">
            <a:hueOff val="1502676"/>
            <a:satOff val="-6595"/>
            <a:lumOff val="196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Complexity increased with schedule changes</a:t>
          </a:r>
        </a:p>
      </dsp:txBody>
      <dsp:txXfrm>
        <a:off x="39809" y="1425816"/>
        <a:ext cx="8068506" cy="735872"/>
      </dsp:txXfrm>
    </dsp:sp>
    <dsp:sp modelId="{1CE310A7-3446-433E-A7A5-D5FD5E6FA767}">
      <dsp:nvSpPr>
        <dsp:cNvPr id="0" name=""/>
        <dsp:cNvSpPr/>
      </dsp:nvSpPr>
      <dsp:spPr>
        <a:xfrm>
          <a:off x="0" y="2299417"/>
          <a:ext cx="8148124" cy="815490"/>
        </a:xfrm>
        <a:prstGeom prst="roundRect">
          <a:avLst/>
        </a:prstGeom>
        <a:solidFill>
          <a:schemeClr val="accent5">
            <a:hueOff val="3005351"/>
            <a:satOff val="-13190"/>
            <a:lumOff val="392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Exception overload</a:t>
          </a:r>
        </a:p>
      </dsp:txBody>
      <dsp:txXfrm>
        <a:off x="39809" y="2339226"/>
        <a:ext cx="8068506" cy="735872"/>
      </dsp:txXfrm>
    </dsp:sp>
    <dsp:sp modelId="{FCF0BA74-8AC7-47D3-8683-87916E9E1DED}">
      <dsp:nvSpPr>
        <dsp:cNvPr id="0" name=""/>
        <dsp:cNvSpPr/>
      </dsp:nvSpPr>
      <dsp:spPr>
        <a:xfrm>
          <a:off x="0" y="3212827"/>
          <a:ext cx="8148124" cy="815490"/>
        </a:xfrm>
        <a:prstGeom prst="roundRect">
          <a:avLst/>
        </a:prstGeom>
        <a:solidFill>
          <a:schemeClr val="accent5">
            <a:hueOff val="4508027"/>
            <a:satOff val="-19785"/>
            <a:lumOff val="588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Core value </a:t>
          </a:r>
          <a:r>
            <a:rPr lang="en-US" sz="3400" b="1" i="1" kern="1200">
              <a:ln>
                <a:solidFill>
                  <a:srgbClr val="FFFF00"/>
                </a:solidFill>
              </a:ln>
            </a:rPr>
            <a:t>send correct bills</a:t>
          </a:r>
          <a:r>
            <a:rPr lang="en-US" sz="3400" kern="1200"/>
            <a:t>, forced delay</a:t>
          </a:r>
        </a:p>
      </dsp:txBody>
      <dsp:txXfrm>
        <a:off x="39809" y="3252636"/>
        <a:ext cx="8068506" cy="735872"/>
      </dsp:txXfrm>
    </dsp:sp>
    <dsp:sp modelId="{9788A8E2-5EF7-40EA-B3C7-31380BFE3304}">
      <dsp:nvSpPr>
        <dsp:cNvPr id="0" name=""/>
        <dsp:cNvSpPr/>
      </dsp:nvSpPr>
      <dsp:spPr>
        <a:xfrm>
          <a:off x="0" y="4126237"/>
          <a:ext cx="8148124" cy="815490"/>
        </a:xfrm>
        <a:prstGeom prst="roundRect">
          <a:avLst/>
        </a:prstGeom>
        <a:solidFill>
          <a:schemeClr val="accent5">
            <a:hueOff val="6010703"/>
            <a:satOff val="-26380"/>
            <a:lumOff val="784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Accurate and favored the resident</a:t>
          </a:r>
        </a:p>
      </dsp:txBody>
      <dsp:txXfrm>
        <a:off x="39809" y="4166046"/>
        <a:ext cx="8068506" cy="73587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527057-CD79-457C-B589-F60F8D9FD6EF}">
      <dsp:nvSpPr>
        <dsp:cNvPr id="0" name=""/>
        <dsp:cNvSpPr/>
      </dsp:nvSpPr>
      <dsp:spPr>
        <a:xfrm>
          <a:off x="0" y="2307"/>
          <a:ext cx="1964817" cy="11100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Conversion part one - was provided by City</a:t>
          </a:r>
        </a:p>
      </dsp:txBody>
      <dsp:txXfrm>
        <a:off x="54190" y="56497"/>
        <a:ext cx="1856437" cy="1001701"/>
      </dsp:txXfrm>
    </dsp:sp>
    <dsp:sp modelId="{1E36080E-2F4D-47FE-B9C0-697226406A6D}">
      <dsp:nvSpPr>
        <dsp:cNvPr id="0" name=""/>
        <dsp:cNvSpPr/>
      </dsp:nvSpPr>
      <dsp:spPr>
        <a:xfrm>
          <a:off x="0" y="1167894"/>
          <a:ext cx="1964817" cy="11100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Conversion part two - missing critical parts</a:t>
          </a:r>
        </a:p>
      </dsp:txBody>
      <dsp:txXfrm>
        <a:off x="54190" y="1222084"/>
        <a:ext cx="1856437" cy="1001701"/>
      </dsp:txXfrm>
    </dsp:sp>
    <dsp:sp modelId="{BAAE29D1-FB98-4929-89DD-7EA701C45876}">
      <dsp:nvSpPr>
        <dsp:cNvPr id="0" name=""/>
        <dsp:cNvSpPr/>
      </dsp:nvSpPr>
      <dsp:spPr>
        <a:xfrm rot="5400000">
          <a:off x="3267288" y="1142017"/>
          <a:ext cx="888065" cy="349300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appeared complete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processed as expected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Vendor performed test</a:t>
          </a:r>
        </a:p>
      </dsp:txBody>
      <dsp:txXfrm rot="-5400000">
        <a:off x="1964817" y="2487840"/>
        <a:ext cx="3449656" cy="801361"/>
      </dsp:txXfrm>
    </dsp:sp>
    <dsp:sp modelId="{98176D7F-F14C-4124-BD45-9AD05A91A901}">
      <dsp:nvSpPr>
        <dsp:cNvPr id="0" name=""/>
        <dsp:cNvSpPr/>
      </dsp:nvSpPr>
      <dsp:spPr>
        <a:xfrm>
          <a:off x="0" y="2333480"/>
          <a:ext cx="1964817" cy="11100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Third attempt for Go-live</a:t>
          </a:r>
        </a:p>
      </dsp:txBody>
      <dsp:txXfrm>
        <a:off x="54190" y="2387670"/>
        <a:ext cx="1856437" cy="1001701"/>
      </dsp:txXfrm>
    </dsp:sp>
    <dsp:sp modelId="{0E5C5C84-2C5B-4C7A-8B89-6D594EA09110}">
      <dsp:nvSpPr>
        <dsp:cNvPr id="0" name=""/>
        <dsp:cNvSpPr/>
      </dsp:nvSpPr>
      <dsp:spPr>
        <a:xfrm rot="5400000">
          <a:off x="3267288" y="2307603"/>
          <a:ext cx="888065" cy="349300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“not complete” after go-live evaluation decision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City could not go back</a:t>
          </a:r>
        </a:p>
      </dsp:txBody>
      <dsp:txXfrm rot="-5400000">
        <a:off x="1964817" y="3653426"/>
        <a:ext cx="3449656" cy="801361"/>
      </dsp:txXfrm>
    </dsp:sp>
    <dsp:sp modelId="{6D0ED671-324C-4A58-9672-81C3A4168168}">
      <dsp:nvSpPr>
        <dsp:cNvPr id="0" name=""/>
        <dsp:cNvSpPr/>
      </dsp:nvSpPr>
      <dsp:spPr>
        <a:xfrm>
          <a:off x="0" y="3499066"/>
          <a:ext cx="1964817" cy="11100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Data was found by City exception checking</a:t>
          </a:r>
        </a:p>
      </dsp:txBody>
      <dsp:txXfrm>
        <a:off x="54190" y="3553256"/>
        <a:ext cx="1856437" cy="100170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E7DFD0-2695-473B-8652-D90EC7779F34}">
      <dsp:nvSpPr>
        <dsp:cNvPr id="0" name=""/>
        <dsp:cNvSpPr/>
      </dsp:nvSpPr>
      <dsp:spPr>
        <a:xfrm>
          <a:off x="0" y="97618"/>
          <a:ext cx="6797675" cy="71954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Procedures and governance documents</a:t>
          </a:r>
        </a:p>
      </dsp:txBody>
      <dsp:txXfrm>
        <a:off x="35125" y="132743"/>
        <a:ext cx="6727425" cy="649299"/>
      </dsp:txXfrm>
    </dsp:sp>
    <dsp:sp modelId="{06793E93-F128-409B-A73B-3A6CA9D1A214}">
      <dsp:nvSpPr>
        <dsp:cNvPr id="0" name=""/>
        <dsp:cNvSpPr/>
      </dsp:nvSpPr>
      <dsp:spPr>
        <a:xfrm>
          <a:off x="0" y="903568"/>
          <a:ext cx="6797675" cy="719549"/>
        </a:xfrm>
        <a:prstGeom prst="roundRect">
          <a:avLst/>
        </a:prstGeom>
        <a:solidFill>
          <a:schemeClr val="accent5">
            <a:hueOff val="1202141"/>
            <a:satOff val="-5276"/>
            <a:lumOff val="156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Performance indicators</a:t>
          </a:r>
        </a:p>
      </dsp:txBody>
      <dsp:txXfrm>
        <a:off x="35125" y="938693"/>
        <a:ext cx="6727425" cy="649299"/>
      </dsp:txXfrm>
    </dsp:sp>
    <dsp:sp modelId="{A42AABDB-7BFE-4594-A481-EB39FFFC10C7}">
      <dsp:nvSpPr>
        <dsp:cNvPr id="0" name=""/>
        <dsp:cNvSpPr/>
      </dsp:nvSpPr>
      <dsp:spPr>
        <a:xfrm>
          <a:off x="0" y="1709518"/>
          <a:ext cx="6797675" cy="719549"/>
        </a:xfrm>
        <a:prstGeom prst="roundRect">
          <a:avLst/>
        </a:prstGeom>
        <a:solidFill>
          <a:schemeClr val="accent5">
            <a:hueOff val="2404281"/>
            <a:satOff val="-10552"/>
            <a:lumOff val="313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Written meter maintenance plan</a:t>
          </a:r>
        </a:p>
      </dsp:txBody>
      <dsp:txXfrm>
        <a:off x="35125" y="1744643"/>
        <a:ext cx="6727425" cy="649299"/>
      </dsp:txXfrm>
    </dsp:sp>
    <dsp:sp modelId="{68CDE328-05BF-40B7-95DF-4180AC82DD1E}">
      <dsp:nvSpPr>
        <dsp:cNvPr id="0" name=""/>
        <dsp:cNvSpPr/>
      </dsp:nvSpPr>
      <dsp:spPr>
        <a:xfrm>
          <a:off x="0" y="2515468"/>
          <a:ext cx="6797675" cy="719549"/>
        </a:xfrm>
        <a:prstGeom prst="roundRect">
          <a:avLst/>
        </a:prstGeom>
        <a:solidFill>
          <a:schemeClr val="accent5">
            <a:hueOff val="3606422"/>
            <a:satOff val="-15828"/>
            <a:lumOff val="470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Vendor / Billings’ relationship</a:t>
          </a:r>
        </a:p>
      </dsp:txBody>
      <dsp:txXfrm>
        <a:off x="35125" y="2550593"/>
        <a:ext cx="6727425" cy="649299"/>
      </dsp:txXfrm>
    </dsp:sp>
    <dsp:sp modelId="{B5BD59D1-043F-4A9F-B794-B196B7AB976D}">
      <dsp:nvSpPr>
        <dsp:cNvPr id="0" name=""/>
        <dsp:cNvSpPr/>
      </dsp:nvSpPr>
      <dsp:spPr>
        <a:xfrm>
          <a:off x="0" y="3321418"/>
          <a:ext cx="6797675" cy="719549"/>
        </a:xfrm>
        <a:prstGeom prst="roundRect">
          <a:avLst/>
        </a:prstGeom>
        <a:solidFill>
          <a:schemeClr val="accent5">
            <a:hueOff val="4808562"/>
            <a:satOff val="-21104"/>
            <a:lumOff val="627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Communication</a:t>
          </a:r>
        </a:p>
      </dsp:txBody>
      <dsp:txXfrm>
        <a:off x="35125" y="3356543"/>
        <a:ext cx="6727425" cy="649299"/>
      </dsp:txXfrm>
    </dsp:sp>
    <dsp:sp modelId="{4026A8A0-C348-4FC7-A2AC-629CEFCEA2F7}">
      <dsp:nvSpPr>
        <dsp:cNvPr id="0" name=""/>
        <dsp:cNvSpPr/>
      </dsp:nvSpPr>
      <dsp:spPr>
        <a:xfrm>
          <a:off x="0" y="4040968"/>
          <a:ext cx="6797675" cy="7917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826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/>
            <a:t>Account holders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300" kern="1200"/>
            <a:t>Leadership</a:t>
          </a:r>
        </a:p>
      </dsp:txBody>
      <dsp:txXfrm>
        <a:off x="0" y="4040968"/>
        <a:ext cx="6797675" cy="791774"/>
      </dsp:txXfrm>
    </dsp:sp>
    <dsp:sp modelId="{594B9C55-9E2F-4B5A-B5A3-1824AF3BF2D7}">
      <dsp:nvSpPr>
        <dsp:cNvPr id="0" name=""/>
        <dsp:cNvSpPr/>
      </dsp:nvSpPr>
      <dsp:spPr>
        <a:xfrm>
          <a:off x="0" y="4832743"/>
          <a:ext cx="6797675" cy="719549"/>
        </a:xfrm>
        <a:prstGeom prst="roundRect">
          <a:avLst/>
        </a:prstGeom>
        <a:solidFill>
          <a:schemeClr val="accent5">
            <a:hueOff val="6010703"/>
            <a:satOff val="-26380"/>
            <a:lumOff val="784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System training</a:t>
          </a:r>
        </a:p>
      </dsp:txBody>
      <dsp:txXfrm>
        <a:off x="35125" y="4867868"/>
        <a:ext cx="6727425" cy="64929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32014A-A571-4EF6-8DEB-F8390FBE25BC}">
      <dsp:nvSpPr>
        <dsp:cNvPr id="0" name=""/>
        <dsp:cNvSpPr/>
      </dsp:nvSpPr>
      <dsp:spPr>
        <a:xfrm>
          <a:off x="1893461" y="1727472"/>
          <a:ext cx="3106816" cy="31069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Utility Billing continuing vision</a:t>
          </a:r>
        </a:p>
      </dsp:txBody>
      <dsp:txXfrm>
        <a:off x="2348444" y="2182477"/>
        <a:ext cx="2196850" cy="2196959"/>
      </dsp:txXfrm>
    </dsp:sp>
    <dsp:sp modelId="{2E50ECDA-5267-4F24-9246-6AB8B8FAF59E}">
      <dsp:nvSpPr>
        <dsp:cNvPr id="0" name=""/>
        <dsp:cNvSpPr/>
      </dsp:nvSpPr>
      <dsp:spPr>
        <a:xfrm>
          <a:off x="261634" y="-27746"/>
          <a:ext cx="6262828" cy="6528619"/>
        </a:xfrm>
        <a:prstGeom prst="blockArc">
          <a:avLst>
            <a:gd name="adj1" fmla="val 17527788"/>
            <a:gd name="adj2" fmla="val 4119114"/>
            <a:gd name="adj3" fmla="val 575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E3A45A-BC99-434C-B2E2-1B32E612B9D1}">
      <dsp:nvSpPr>
        <dsp:cNvPr id="0" name=""/>
        <dsp:cNvSpPr/>
      </dsp:nvSpPr>
      <dsp:spPr>
        <a:xfrm>
          <a:off x="4902812" y="550362"/>
          <a:ext cx="1664332" cy="1664797"/>
        </a:xfrm>
        <a:prstGeom prst="ellipse">
          <a:avLst/>
        </a:prstGeom>
        <a:blipFill>
          <a:blip xmlns:r="http://schemas.openxmlformats.org/officeDocument/2006/relationships" r:embed="rId1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accent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BE96CB-6F1F-407A-88DF-84369BE3E5C9}">
      <dsp:nvSpPr>
        <dsp:cNvPr id="0" name=""/>
        <dsp:cNvSpPr/>
      </dsp:nvSpPr>
      <dsp:spPr>
        <a:xfrm>
          <a:off x="6693385" y="577129"/>
          <a:ext cx="2227773" cy="16112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2600" kern="1200"/>
            <a:t>Communication </a:t>
          </a:r>
        </a:p>
      </dsp:txBody>
      <dsp:txXfrm>
        <a:off x="6693385" y="577129"/>
        <a:ext cx="2227773" cy="1611263"/>
      </dsp:txXfrm>
    </dsp:sp>
    <dsp:sp modelId="{2C8669DB-6C58-4646-9024-2F3B3382D063}">
      <dsp:nvSpPr>
        <dsp:cNvPr id="0" name=""/>
        <dsp:cNvSpPr/>
      </dsp:nvSpPr>
      <dsp:spPr>
        <a:xfrm>
          <a:off x="5546082" y="2444314"/>
          <a:ext cx="1664332" cy="1664797"/>
        </a:xfrm>
        <a:prstGeom prst="ellipse">
          <a:avLst/>
        </a:prstGeom>
        <a:blipFill>
          <a:blip xmlns:r="http://schemas.openxmlformats.org/officeDocument/2006/relationships"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accent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5A3B86-195E-4706-B252-D0B92F999803}">
      <dsp:nvSpPr>
        <dsp:cNvPr id="0" name=""/>
        <dsp:cNvSpPr/>
      </dsp:nvSpPr>
      <dsp:spPr>
        <a:xfrm>
          <a:off x="7345937" y="2467817"/>
          <a:ext cx="2227773" cy="16112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2600" kern="1200"/>
            <a:t>Performance Indicators</a:t>
          </a:r>
        </a:p>
      </dsp:txBody>
      <dsp:txXfrm>
        <a:off x="7345937" y="2467817"/>
        <a:ext cx="2227773" cy="1611263"/>
      </dsp:txXfrm>
    </dsp:sp>
    <dsp:sp modelId="{A6A8AD94-689B-4BE7-80D3-58178D64F31C}">
      <dsp:nvSpPr>
        <dsp:cNvPr id="0" name=""/>
        <dsp:cNvSpPr/>
      </dsp:nvSpPr>
      <dsp:spPr>
        <a:xfrm>
          <a:off x="4902812" y="4365034"/>
          <a:ext cx="1664332" cy="1664797"/>
        </a:xfrm>
        <a:prstGeom prst="ellipse">
          <a:avLst/>
        </a:prstGeom>
        <a:blipFill>
          <a:blip xmlns:r="http://schemas.openxmlformats.org/officeDocument/2006/relationships"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accent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6936FD-0E8D-416E-8BF0-066EB3625852}">
      <dsp:nvSpPr>
        <dsp:cNvPr id="0" name=""/>
        <dsp:cNvSpPr/>
      </dsp:nvSpPr>
      <dsp:spPr>
        <a:xfrm>
          <a:off x="6693385" y="4398983"/>
          <a:ext cx="2227773" cy="16112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2600" kern="1200"/>
            <a:t>Stewardship</a:t>
          </a:r>
        </a:p>
      </dsp:txBody>
      <dsp:txXfrm>
        <a:off x="6693385" y="4398983"/>
        <a:ext cx="2227773" cy="16112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1D01AC-B091-464C-8C13-C1E4FF55A8C4}">
      <dsp:nvSpPr>
        <dsp:cNvPr id="0" name=""/>
        <dsp:cNvSpPr/>
      </dsp:nvSpPr>
      <dsp:spPr>
        <a:xfrm>
          <a:off x="0" y="583303"/>
          <a:ext cx="5417350" cy="2039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20447" tIns="728980" rIns="420447" bIns="248920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500" kern="1200"/>
            <a:t>Meter test</a:t>
          </a:r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500" kern="1200"/>
            <a:t>Track meter to bill</a:t>
          </a:r>
        </a:p>
      </dsp:txBody>
      <dsp:txXfrm>
        <a:off x="0" y="583303"/>
        <a:ext cx="5417350" cy="2039625"/>
      </dsp:txXfrm>
    </dsp:sp>
    <dsp:sp modelId="{E7BAF456-D83A-4D00-B8AA-CE71ABC2E188}">
      <dsp:nvSpPr>
        <dsp:cNvPr id="0" name=""/>
        <dsp:cNvSpPr/>
      </dsp:nvSpPr>
      <dsp:spPr>
        <a:xfrm>
          <a:off x="270867" y="66703"/>
          <a:ext cx="3792145" cy="10332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3334" tIns="0" rIns="143334" bIns="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Meter Accuracy</a:t>
          </a:r>
        </a:p>
      </dsp:txBody>
      <dsp:txXfrm>
        <a:off x="321304" y="117140"/>
        <a:ext cx="3691271" cy="932326"/>
      </dsp:txXfrm>
    </dsp:sp>
    <dsp:sp modelId="{3BEA8601-2BBC-40A8-804F-1560E93C0356}">
      <dsp:nvSpPr>
        <dsp:cNvPr id="0" name=""/>
        <dsp:cNvSpPr/>
      </dsp:nvSpPr>
      <dsp:spPr>
        <a:xfrm>
          <a:off x="0" y="3328528"/>
          <a:ext cx="5417350" cy="264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20447" tIns="728980" rIns="420447" bIns="248920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500" kern="1200"/>
            <a:t>Rates</a:t>
          </a:r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500" kern="1200"/>
            <a:t>System transition</a:t>
          </a:r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500" kern="1200"/>
            <a:t>Proration</a:t>
          </a:r>
        </a:p>
      </dsp:txBody>
      <dsp:txXfrm>
        <a:off x="0" y="3328528"/>
        <a:ext cx="5417350" cy="2646000"/>
      </dsp:txXfrm>
    </dsp:sp>
    <dsp:sp modelId="{1BC1D187-6FAF-4A11-89D7-13CCBAC96A51}">
      <dsp:nvSpPr>
        <dsp:cNvPr id="0" name=""/>
        <dsp:cNvSpPr/>
      </dsp:nvSpPr>
      <dsp:spPr>
        <a:xfrm>
          <a:off x="270867" y="2811928"/>
          <a:ext cx="3792145" cy="10332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3334" tIns="0" rIns="143334" bIns="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Billing Accuracy</a:t>
          </a:r>
        </a:p>
      </dsp:txBody>
      <dsp:txXfrm>
        <a:off x="321304" y="2862365"/>
        <a:ext cx="3691271" cy="9323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82068-8BDE-4DDE-88F1-E924AF1A65CE}">
      <dsp:nvSpPr>
        <dsp:cNvPr id="0" name=""/>
        <dsp:cNvSpPr/>
      </dsp:nvSpPr>
      <dsp:spPr>
        <a:xfrm>
          <a:off x="0" y="578906"/>
          <a:ext cx="5417349" cy="204835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20446" tIns="687324" rIns="420446" bIns="256032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/>
            <a:t>Decision – making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/>
            <a:t>Summary bill process</a:t>
          </a:r>
        </a:p>
      </dsp:txBody>
      <dsp:txXfrm>
        <a:off x="0" y="578906"/>
        <a:ext cx="5417349" cy="2048357"/>
      </dsp:txXfrm>
    </dsp:sp>
    <dsp:sp modelId="{39CA02FE-C306-4AE0-9DF5-48BCCDC648A7}">
      <dsp:nvSpPr>
        <dsp:cNvPr id="0" name=""/>
        <dsp:cNvSpPr/>
      </dsp:nvSpPr>
      <dsp:spPr>
        <a:xfrm>
          <a:off x="249436" y="0"/>
          <a:ext cx="3792144" cy="103088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3334" tIns="0" rIns="143334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Utility Billing</a:t>
          </a:r>
        </a:p>
      </dsp:txBody>
      <dsp:txXfrm>
        <a:off x="299760" y="50324"/>
        <a:ext cx="3691496" cy="930237"/>
      </dsp:txXfrm>
    </dsp:sp>
    <dsp:sp modelId="{3F3FA97D-3EDE-4E4B-8C6E-30EB27A75228}">
      <dsp:nvSpPr>
        <dsp:cNvPr id="0" name=""/>
        <dsp:cNvSpPr/>
      </dsp:nvSpPr>
      <dsp:spPr>
        <a:xfrm>
          <a:off x="0" y="3324536"/>
          <a:ext cx="5417349" cy="262130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20446" tIns="687324" rIns="420446" bIns="256032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/>
            <a:t>Transparency</a:t>
          </a:r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600" kern="1200"/>
            <a:t>Challenge call volume</a:t>
          </a:r>
        </a:p>
      </dsp:txBody>
      <dsp:txXfrm>
        <a:off x="0" y="3324536"/>
        <a:ext cx="5417349" cy="2621309"/>
      </dsp:txXfrm>
    </dsp:sp>
    <dsp:sp modelId="{F7C92EE2-24BC-403E-91E5-54BF74D6125A}">
      <dsp:nvSpPr>
        <dsp:cNvPr id="0" name=""/>
        <dsp:cNvSpPr/>
      </dsp:nvSpPr>
      <dsp:spPr>
        <a:xfrm>
          <a:off x="263724" y="2819437"/>
          <a:ext cx="3792144" cy="101333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3334" tIns="0" rIns="143334" bIns="0" numCol="1" spcCol="1270" anchor="ctr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Communications</a:t>
          </a:r>
        </a:p>
      </dsp:txBody>
      <dsp:txXfrm>
        <a:off x="313191" y="2868904"/>
        <a:ext cx="3693210" cy="9144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8D04AF-3532-4DF4-BD96-AF0FADC276C1}">
      <dsp:nvSpPr>
        <dsp:cNvPr id="0" name=""/>
        <dsp:cNvSpPr/>
      </dsp:nvSpPr>
      <dsp:spPr>
        <a:xfrm>
          <a:off x="0" y="441659"/>
          <a:ext cx="6914160" cy="9780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6616" tIns="479044" rIns="536616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100% data retained accuracy through the flow</a:t>
          </a:r>
        </a:p>
      </dsp:txBody>
      <dsp:txXfrm>
        <a:off x="0" y="441659"/>
        <a:ext cx="6914160" cy="978075"/>
      </dsp:txXfrm>
    </dsp:sp>
    <dsp:sp modelId="{60B035C6-2806-49AE-9CE8-0FE7F4100E66}">
      <dsp:nvSpPr>
        <dsp:cNvPr id="0" name=""/>
        <dsp:cNvSpPr/>
      </dsp:nvSpPr>
      <dsp:spPr>
        <a:xfrm>
          <a:off x="345708" y="102179"/>
          <a:ext cx="4839912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937" tIns="0" rIns="182937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Data</a:t>
          </a:r>
        </a:p>
      </dsp:txBody>
      <dsp:txXfrm>
        <a:off x="378852" y="135323"/>
        <a:ext cx="4773624" cy="612672"/>
      </dsp:txXfrm>
    </dsp:sp>
    <dsp:sp modelId="{52D154D0-5A57-498D-80E1-5F7F1EE89BF5}">
      <dsp:nvSpPr>
        <dsp:cNvPr id="0" name=""/>
        <dsp:cNvSpPr/>
      </dsp:nvSpPr>
      <dsp:spPr>
        <a:xfrm>
          <a:off x="0" y="1883415"/>
          <a:ext cx="6914160" cy="173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6616" tIns="479044" rIns="536616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46 meters tested in three flow rates 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None overbill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2300" kern="1200"/>
            <a:t>Written meter maintenance plan</a:t>
          </a:r>
        </a:p>
      </dsp:txBody>
      <dsp:txXfrm>
        <a:off x="0" y="1883415"/>
        <a:ext cx="6914160" cy="1738800"/>
      </dsp:txXfrm>
    </dsp:sp>
    <dsp:sp modelId="{7C0182FD-C895-4A95-B17D-3827B481910F}">
      <dsp:nvSpPr>
        <dsp:cNvPr id="0" name=""/>
        <dsp:cNvSpPr/>
      </dsp:nvSpPr>
      <dsp:spPr>
        <a:xfrm>
          <a:off x="345708" y="1543935"/>
          <a:ext cx="4839912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937" tIns="0" rIns="182937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Meter</a:t>
          </a:r>
        </a:p>
      </dsp:txBody>
      <dsp:txXfrm>
        <a:off x="378852" y="1577079"/>
        <a:ext cx="4773624" cy="612672"/>
      </dsp:txXfrm>
    </dsp:sp>
    <dsp:sp modelId="{460546C4-3265-49D7-BEEF-8F8380C378DD}">
      <dsp:nvSpPr>
        <dsp:cNvPr id="0" name=""/>
        <dsp:cNvSpPr/>
      </dsp:nvSpPr>
      <dsp:spPr>
        <a:xfrm>
          <a:off x="0" y="4085895"/>
          <a:ext cx="6914160" cy="13403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6616" tIns="479044" rIns="536616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99.36% Revenue realized </a:t>
          </a:r>
          <a:r>
            <a:rPr lang="en-US" sz="2300" kern="1200">
              <a:solidFill>
                <a:schemeClr val="bg1">
                  <a:lumMod val="65000"/>
                </a:schemeClr>
              </a:solidFill>
            </a:rPr>
            <a:t>(Weighted Accuracy)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>
              <a:solidFill>
                <a:schemeClr val="bg1">
                  <a:lumMod val="65000"/>
                </a:schemeClr>
              </a:solidFill>
            </a:rPr>
            <a:t>40/46=</a:t>
          </a:r>
          <a:r>
            <a:rPr lang="en-US" sz="2300" kern="1200"/>
            <a:t>87% Pass revenue test</a:t>
          </a:r>
        </a:p>
      </dsp:txBody>
      <dsp:txXfrm>
        <a:off x="0" y="4085895"/>
        <a:ext cx="6914160" cy="1340325"/>
      </dsp:txXfrm>
    </dsp:sp>
    <dsp:sp modelId="{BA116D76-D1B7-413F-B992-1EEF454974F7}">
      <dsp:nvSpPr>
        <dsp:cNvPr id="0" name=""/>
        <dsp:cNvSpPr/>
      </dsp:nvSpPr>
      <dsp:spPr>
        <a:xfrm>
          <a:off x="345708" y="3746415"/>
          <a:ext cx="4839912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937" tIns="0" rIns="182937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Weighted</a:t>
          </a:r>
        </a:p>
      </dsp:txBody>
      <dsp:txXfrm>
        <a:off x="378852" y="3779559"/>
        <a:ext cx="4773624" cy="61267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5A9926-1C2D-4621-8AD2-5CBA0624CFCF}">
      <dsp:nvSpPr>
        <dsp:cNvPr id="0" name=""/>
        <dsp:cNvSpPr/>
      </dsp:nvSpPr>
      <dsp:spPr>
        <a:xfrm>
          <a:off x="0" y="7315"/>
          <a:ext cx="5977938" cy="5812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Minimum – 15% of Flow</a:t>
          </a:r>
        </a:p>
      </dsp:txBody>
      <dsp:txXfrm>
        <a:off x="28372" y="35687"/>
        <a:ext cx="5921194" cy="524466"/>
      </dsp:txXfrm>
    </dsp:sp>
    <dsp:sp modelId="{E5849517-4E07-4D80-8043-62386157E941}">
      <dsp:nvSpPr>
        <dsp:cNvPr id="0" name=""/>
        <dsp:cNvSpPr/>
      </dsp:nvSpPr>
      <dsp:spPr>
        <a:xfrm>
          <a:off x="0" y="672045"/>
          <a:ext cx="5977938" cy="23217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/>
            <a:t>Intermediate – 70%</a:t>
          </a:r>
        </a:p>
      </dsp:txBody>
      <dsp:txXfrm>
        <a:off x="113337" y="785382"/>
        <a:ext cx="5751264" cy="2095045"/>
      </dsp:txXfrm>
    </dsp:sp>
    <dsp:sp modelId="{DA37C9F0-B254-4412-81D6-57DE9A8E0174}">
      <dsp:nvSpPr>
        <dsp:cNvPr id="0" name=""/>
        <dsp:cNvSpPr/>
      </dsp:nvSpPr>
      <dsp:spPr>
        <a:xfrm>
          <a:off x="0" y="3077285"/>
          <a:ext cx="5977938" cy="5680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Maximum – 15% </a:t>
          </a:r>
        </a:p>
      </dsp:txBody>
      <dsp:txXfrm>
        <a:off x="27731" y="3105016"/>
        <a:ext cx="5922476" cy="51260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9C8C48-C7A8-413A-BD60-7D60CA18CD49}">
      <dsp:nvSpPr>
        <dsp:cNvPr id="0" name=""/>
        <dsp:cNvSpPr/>
      </dsp:nvSpPr>
      <dsp:spPr>
        <a:xfrm>
          <a:off x="4877" y="0"/>
          <a:ext cx="4265116" cy="1900237"/>
        </a:xfrm>
        <a:prstGeom prst="homePlate">
          <a:avLst>
            <a:gd name="adj" fmla="val 2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0464" tIns="76200" rIns="601855" bIns="762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u="sng" kern="1200"/>
            <a:t>Random Sample Size</a:t>
          </a:r>
          <a:endParaRPr lang="en-US" sz="30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Level of confidence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Method of selection</a:t>
          </a:r>
        </a:p>
      </dsp:txBody>
      <dsp:txXfrm>
        <a:off x="4877" y="0"/>
        <a:ext cx="4027586" cy="1900237"/>
      </dsp:txXfrm>
    </dsp:sp>
    <dsp:sp modelId="{AC74B5F7-48D5-4AC0-B431-6F64D5B64C86}">
      <dsp:nvSpPr>
        <dsp:cNvPr id="0" name=""/>
        <dsp:cNvSpPr/>
      </dsp:nvSpPr>
      <dsp:spPr>
        <a:xfrm>
          <a:off x="3416970" y="0"/>
          <a:ext cx="4265116" cy="1900237"/>
        </a:xfrm>
        <a:prstGeom prst="chevron">
          <a:avLst>
            <a:gd name="adj" fmla="val 2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0464" tIns="76200" rIns="150464" bIns="762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u="sng" kern="1200"/>
            <a:t>Testing Firm Used</a:t>
          </a:r>
          <a:endParaRPr lang="en-US" sz="30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Certified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Respected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Available</a:t>
          </a:r>
        </a:p>
      </dsp:txBody>
      <dsp:txXfrm>
        <a:off x="3892029" y="0"/>
        <a:ext cx="3314998" cy="1900237"/>
      </dsp:txXfrm>
    </dsp:sp>
    <dsp:sp modelId="{BBE9C083-3335-44A1-BDD3-53721796D475}">
      <dsp:nvSpPr>
        <dsp:cNvPr id="0" name=""/>
        <dsp:cNvSpPr/>
      </dsp:nvSpPr>
      <dsp:spPr>
        <a:xfrm>
          <a:off x="6829063" y="0"/>
          <a:ext cx="4265116" cy="1900237"/>
        </a:xfrm>
        <a:prstGeom prst="chevron">
          <a:avLst>
            <a:gd name="adj" fmla="val 2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0464" tIns="76200" rIns="150464" bIns="762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u="sng" kern="1200"/>
            <a:t>Findings</a:t>
          </a:r>
          <a:endParaRPr lang="en-US" sz="3000" kern="120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Strong revenue performance without overbilling</a:t>
          </a:r>
        </a:p>
      </dsp:txBody>
      <dsp:txXfrm>
        <a:off x="7304122" y="0"/>
        <a:ext cx="3314998" cy="190023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8D04AF-3532-4DF4-BD96-AF0FADC276C1}">
      <dsp:nvSpPr>
        <dsp:cNvPr id="0" name=""/>
        <dsp:cNvSpPr/>
      </dsp:nvSpPr>
      <dsp:spPr>
        <a:xfrm>
          <a:off x="0" y="362482"/>
          <a:ext cx="6971310" cy="12237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1051" tIns="437388" rIns="541051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98.4% accurate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Most of the differences were off by 2 cents or less</a:t>
          </a:r>
        </a:p>
      </dsp:txBody>
      <dsp:txXfrm>
        <a:off x="0" y="362482"/>
        <a:ext cx="6971310" cy="1223775"/>
      </dsp:txXfrm>
    </dsp:sp>
    <dsp:sp modelId="{60B035C6-2806-49AE-9CE8-0FE7F4100E66}">
      <dsp:nvSpPr>
        <dsp:cNvPr id="0" name=""/>
        <dsp:cNvSpPr/>
      </dsp:nvSpPr>
      <dsp:spPr>
        <a:xfrm>
          <a:off x="348565" y="52522"/>
          <a:ext cx="4879917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449" tIns="0" rIns="184449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Bills – Water and Wastewater</a:t>
          </a:r>
        </a:p>
      </dsp:txBody>
      <dsp:txXfrm>
        <a:off x="378827" y="82784"/>
        <a:ext cx="4819393" cy="559396"/>
      </dsp:txXfrm>
    </dsp:sp>
    <dsp:sp modelId="{52D154D0-5A57-498D-80E1-5F7F1EE89BF5}">
      <dsp:nvSpPr>
        <dsp:cNvPr id="0" name=""/>
        <dsp:cNvSpPr/>
      </dsp:nvSpPr>
      <dsp:spPr>
        <a:xfrm>
          <a:off x="0" y="2009617"/>
          <a:ext cx="6971310" cy="15214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1051" tIns="437388" rIns="541051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Solid waste had slow application of new rates or inconsistent rounding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ü"/>
          </a:pPr>
          <a:r>
            <a:rPr lang="en-US" sz="2100" kern="1200"/>
            <a:t>Storm appears correct</a:t>
          </a:r>
        </a:p>
      </dsp:txBody>
      <dsp:txXfrm>
        <a:off x="0" y="2009617"/>
        <a:ext cx="6971310" cy="1521449"/>
      </dsp:txXfrm>
    </dsp:sp>
    <dsp:sp modelId="{7C0182FD-C895-4A95-B17D-3827B481910F}">
      <dsp:nvSpPr>
        <dsp:cNvPr id="0" name=""/>
        <dsp:cNvSpPr/>
      </dsp:nvSpPr>
      <dsp:spPr>
        <a:xfrm>
          <a:off x="348565" y="1699657"/>
          <a:ext cx="4879917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449" tIns="0" rIns="184449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Solid Waste and Storm</a:t>
          </a:r>
        </a:p>
      </dsp:txBody>
      <dsp:txXfrm>
        <a:off x="378827" y="1729919"/>
        <a:ext cx="4819393" cy="559396"/>
      </dsp:txXfrm>
    </dsp:sp>
    <dsp:sp modelId="{460546C4-3265-49D7-BEEF-8F8380C378DD}">
      <dsp:nvSpPr>
        <dsp:cNvPr id="0" name=""/>
        <dsp:cNvSpPr/>
      </dsp:nvSpPr>
      <dsp:spPr>
        <a:xfrm>
          <a:off x="0" y="3954427"/>
          <a:ext cx="6971310" cy="15214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1051" tIns="437388" rIns="541051" bIns="149352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ü"/>
          </a:pPr>
          <a:r>
            <a:rPr lang="en-US" sz="2100" kern="1200"/>
            <a:t>Long bills calculated correctly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ü"/>
          </a:pPr>
          <a:r>
            <a:rPr lang="en-US" sz="2100" kern="1200" dirty="0"/>
            <a:t>Low estimate caused high prorated amount     (Credit issued)</a:t>
          </a:r>
        </a:p>
      </dsp:txBody>
      <dsp:txXfrm>
        <a:off x="0" y="3954427"/>
        <a:ext cx="6971310" cy="1521449"/>
      </dsp:txXfrm>
    </dsp:sp>
    <dsp:sp modelId="{BA116D76-D1B7-413F-B992-1EEF454974F7}">
      <dsp:nvSpPr>
        <dsp:cNvPr id="0" name=""/>
        <dsp:cNvSpPr/>
      </dsp:nvSpPr>
      <dsp:spPr>
        <a:xfrm>
          <a:off x="348565" y="3644467"/>
          <a:ext cx="4879917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449" tIns="0" rIns="184449" bIns="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Proration</a:t>
          </a:r>
        </a:p>
      </dsp:txBody>
      <dsp:txXfrm>
        <a:off x="378827" y="3674729"/>
        <a:ext cx="4819393" cy="55939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8D04AF-3532-4DF4-BD96-AF0FADC276C1}">
      <dsp:nvSpPr>
        <dsp:cNvPr id="0" name=""/>
        <dsp:cNvSpPr/>
      </dsp:nvSpPr>
      <dsp:spPr>
        <a:xfrm>
          <a:off x="0" y="417449"/>
          <a:ext cx="7313834" cy="2028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7635" tIns="583184" rIns="567635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/>
            <a:t>Partial payments when full payments expected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ü"/>
          </a:pPr>
          <a:r>
            <a:rPr lang="en-US" sz="2800" kern="1200"/>
            <a:t>Error on setup - corrected</a:t>
          </a:r>
        </a:p>
      </dsp:txBody>
      <dsp:txXfrm>
        <a:off x="0" y="417449"/>
        <a:ext cx="7313834" cy="2028600"/>
      </dsp:txXfrm>
    </dsp:sp>
    <dsp:sp modelId="{60B035C6-2806-49AE-9CE8-0FE7F4100E66}">
      <dsp:nvSpPr>
        <dsp:cNvPr id="0" name=""/>
        <dsp:cNvSpPr/>
      </dsp:nvSpPr>
      <dsp:spPr>
        <a:xfrm>
          <a:off x="365691" y="4169"/>
          <a:ext cx="5119683" cy="826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3512" tIns="0" rIns="193512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Autopay</a:t>
          </a:r>
        </a:p>
      </dsp:txBody>
      <dsp:txXfrm>
        <a:off x="406040" y="44518"/>
        <a:ext cx="5038985" cy="745862"/>
      </dsp:txXfrm>
    </dsp:sp>
    <dsp:sp modelId="{52D154D0-5A57-498D-80E1-5F7F1EE89BF5}">
      <dsp:nvSpPr>
        <dsp:cNvPr id="0" name=""/>
        <dsp:cNvSpPr/>
      </dsp:nvSpPr>
      <dsp:spPr>
        <a:xfrm>
          <a:off x="0" y="3010529"/>
          <a:ext cx="7313834" cy="2513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7635" tIns="583184" rIns="567635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/>
            <a:t>Professional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2800" kern="1200"/>
            <a:t>Situational leadership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q"/>
          </a:pPr>
          <a:r>
            <a:rPr lang="en-US" sz="2800" kern="1200"/>
            <a:t>Documentation – process, goals, performance indicators</a:t>
          </a:r>
        </a:p>
      </dsp:txBody>
      <dsp:txXfrm>
        <a:off x="0" y="3010529"/>
        <a:ext cx="7313834" cy="2513700"/>
      </dsp:txXfrm>
    </dsp:sp>
    <dsp:sp modelId="{7C0182FD-C895-4A95-B17D-3827B481910F}">
      <dsp:nvSpPr>
        <dsp:cNvPr id="0" name=""/>
        <dsp:cNvSpPr/>
      </dsp:nvSpPr>
      <dsp:spPr>
        <a:xfrm>
          <a:off x="365691" y="2597249"/>
          <a:ext cx="5119683" cy="826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3512" tIns="0" rIns="193512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Decisions</a:t>
          </a:r>
        </a:p>
      </dsp:txBody>
      <dsp:txXfrm>
        <a:off x="406040" y="2637598"/>
        <a:ext cx="5038985" cy="74586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314606-F3FE-4C5A-97DE-7AAEE3478CFA}">
      <dsp:nvSpPr>
        <dsp:cNvPr id="0" name=""/>
        <dsp:cNvSpPr/>
      </dsp:nvSpPr>
      <dsp:spPr>
        <a:xfrm>
          <a:off x="1046132" y="247266"/>
          <a:ext cx="1118141" cy="111814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D82AE8-A0E6-4C7C-B6BF-3DBCCD0A8503}">
      <dsp:nvSpPr>
        <dsp:cNvPr id="0" name=""/>
        <dsp:cNvSpPr/>
      </dsp:nvSpPr>
      <dsp:spPr>
        <a:xfrm>
          <a:off x="7858" y="1581863"/>
          <a:ext cx="3194689" cy="479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000" kern="1200"/>
            <a:t>Transparency</a:t>
          </a:r>
        </a:p>
      </dsp:txBody>
      <dsp:txXfrm>
        <a:off x="7858" y="1581863"/>
        <a:ext cx="3194689" cy="479203"/>
      </dsp:txXfrm>
    </dsp:sp>
    <dsp:sp modelId="{AD3AFB4B-1A1A-4AD1-9F37-9BC71517404D}">
      <dsp:nvSpPr>
        <dsp:cNvPr id="0" name=""/>
        <dsp:cNvSpPr/>
      </dsp:nvSpPr>
      <dsp:spPr>
        <a:xfrm>
          <a:off x="7858" y="2161744"/>
          <a:ext cx="3194689" cy="3119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Portal – Currently 17,882 registered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Advertisements in local paper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25 Social Media posts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Press releases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Phone tree messages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Auto email reply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Customer Service Representatives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Website messages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7858" y="2161744"/>
        <a:ext cx="3194689" cy="3119388"/>
      </dsp:txXfrm>
    </dsp:sp>
    <dsp:sp modelId="{2A8A40C5-6BBE-4110-A16E-B5A7CC0473AC}">
      <dsp:nvSpPr>
        <dsp:cNvPr id="0" name=""/>
        <dsp:cNvSpPr/>
      </dsp:nvSpPr>
      <dsp:spPr>
        <a:xfrm>
          <a:off x="4799892" y="247266"/>
          <a:ext cx="1118141" cy="111814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46BA6F-4550-4D5C-AA31-C9B4EF0522E2}">
      <dsp:nvSpPr>
        <dsp:cNvPr id="0" name=""/>
        <dsp:cNvSpPr/>
      </dsp:nvSpPr>
      <dsp:spPr>
        <a:xfrm>
          <a:off x="3761618" y="1581863"/>
          <a:ext cx="3194689" cy="4792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000" kern="1200"/>
            <a:t>Call Volume</a:t>
          </a:r>
        </a:p>
      </dsp:txBody>
      <dsp:txXfrm>
        <a:off x="3761618" y="1581863"/>
        <a:ext cx="3194689" cy="479203"/>
      </dsp:txXfrm>
    </dsp:sp>
    <dsp:sp modelId="{9A5A69FA-21C8-4FDA-9320-914B0B565F99}">
      <dsp:nvSpPr>
        <dsp:cNvPr id="0" name=""/>
        <dsp:cNvSpPr/>
      </dsp:nvSpPr>
      <dsp:spPr>
        <a:xfrm>
          <a:off x="3761618" y="2161744"/>
          <a:ext cx="3194689" cy="3119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Performance indicators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Industry standards</a:t>
          </a:r>
        </a:p>
      </dsp:txBody>
      <dsp:txXfrm>
        <a:off x="3761618" y="2161744"/>
        <a:ext cx="3194689" cy="31193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11/layout/RadialPictureList">
  <dgm:title val="Radial Picture List"/>
  <dgm:desc val="Use to show relationships to a central idea. The Level 1 shape contains text and all Level 2 shapes contain a picture with corresponding text. Limited to four Level 2 pictures.  Unused pictures do not appear, but remain available if you switch layouts. Works best with a small amount of Level 2 text."/>
  <dgm:catLst>
    <dgm:cat type="picture" pri="2500"/>
    <dgm:cat type="officeonline" pri="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10" destId="14" srcOrd="3" destOrd="0"/>
      </dgm:cxnLst>
      <dgm:bg/>
      <dgm:whole/>
    </dgm:dataModel>
  </dgm:clrData>
  <dgm:layoutNode name="Name0">
    <dgm:varLst>
      <dgm:chMax val="1"/>
      <dgm:chPref val="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Child1" refType="w" fact="0.76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5661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6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l" for="ch" forName="Parent" refType="w" fact="0.1777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l" for="ch" forName="Image1" refType="w" fact="0.5531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l" for="ch" forName="Image2" refType="w" fact="0.5531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l" for="ch" forName="Child1" refType="w" fact="0.7529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l" for="ch" forName="Child2" refType="w" fact="0.7529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7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4968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l" for="ch" forName="Image2" refType="w" fact="0.5661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l" for="ch" forName="Image3" refType="w" fact="0.4968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l" for="ch" forName="Child1" refType="w" fact="0.6897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l" for="ch" forName="Child2" refType="w" fact="0.76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l" for="ch" forName="Child3" refType="w" fact="0.6897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8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" refType="w" fact="0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l" for="ch" forName="Parent" refType="w" fact="0.1756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l" for="ch" forName="Image1" refType="w" fact="0.42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l" for="ch" forName="Image2" refType="w" fact="0.5598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l" for="ch" forName="Image3" refType="w" fact="0.5591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l" for="ch" forName="Image4" refType="w" fact="0.42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l" for="ch" forName="Child1" refType="w" fact="0.6214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l" for="ch" forName="Child2" refType="w" fact="0.7557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l" for="ch" forName="Child3" refType="w" fact="0.7557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l" for="ch" forName="Child4" refType="w" fact="0.6214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if>
      <dgm:else name="Name9">
        <dgm:choose name="Name10">
          <dgm:if name="Name11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2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Child1" refType="w" fact="0.24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4339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13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r" for="ch" forName="Parent" refType="w" fact="0.8223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r" for="ch" forName="Image1" refType="w" fact="0.4469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r" for="ch" forName="Image2" refType="w" fact="0.4469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r" for="ch" forName="Child1" refType="w" fact="0.2471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r" for="ch" forName="Child2" refType="w" fact="0.2471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14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5032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r" for="ch" forName="Image2" refType="w" fact="0.4339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r" for="ch" forName="Image3" refType="w" fact="0.5032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r" for="ch" forName="Child1" refType="w" fact="0.3103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r" for="ch" forName="Child2" refType="w" fact="0.24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r" for="ch" forName="Child3" refType="w" fact="0.3103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15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" refType="w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r" for="ch" forName="Parent" refType="w" fact="0.8244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r" for="ch" forName="Image1" refType="w" fact="0.57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r" for="ch" forName="Image2" refType="w" fact="0.4402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r" for="ch" forName="Image3" refType="w" fact="0.4409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r" for="ch" forName="Image4" refType="w" fact="0.57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r" for="ch" forName="Child1" refType="w" fact="0.3786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r" for="ch" forName="Child2" refType="w" fact="0.2443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r" for="ch" forName="Child3" refType="w" fact="0.2443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r" for="ch" forName="Child4" refType="w" fact="0.3786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else>
    </dgm:choose>
    <dgm:forEach name="wrapper" axis="self" ptType="parTrans">
      <dgm:forEach name="ImageRepeat" axis="self">
        <dgm:layoutNode name="Image" styleLbl="fgImgPlace1">
          <dgm:alg type="sp"/>
          <dgm:shape xmlns:r="http://schemas.openxmlformats.org/officeDocument/2006/relationships" type="ellipse" r:blip="" blipPhldr="1">
            <dgm:adjLst/>
          </dgm:shape>
          <dgm:presOf/>
        </dgm:layoutNode>
      </dgm:forEach>
    </dgm:forEach>
    <dgm:forEach name="Name16" axis="ch" ptType="node" cnt="1">
      <dgm:layoutNode name="Parent" styleLbl="node1">
        <dgm:varLst>
          <dgm:chMax val="4"/>
          <dgm:chPref val="3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7" axis="ch ch" ptType="node node" st="1 1" cnt="1 1">
      <dgm:layoutNode name="Accent" styleLbl="node1">
        <dgm:alg type="sp"/>
        <dgm:choose name="Name18">
          <dgm:if name="Name19" func="var" arg="dir" op="equ" val="norm">
            <dgm:choose name="Name20">
              <dgm:if name="Name21" axis="followSib" ptType="node" func="cnt" op="equ" val="0">
                <dgm:shape xmlns:r="http://schemas.openxmlformats.org/officeDocument/2006/relationships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2" axis="followSib" ptType="node" func="cnt" op="equ" val="1">
                <dgm:shape xmlns:r="http://schemas.openxmlformats.org/officeDocument/2006/relationships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3" axis="followSib" ptType="node" func="cnt" op="equ" val="2">
                <dgm:shape xmlns:r="http://schemas.openxmlformats.org/officeDocument/2006/relationships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24">
                <dgm:shape xmlns:r="http://schemas.openxmlformats.org/officeDocument/2006/relationships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if>
          <dgm:else name="Name25">
            <dgm:choose name="Name26">
              <dgm:if name="Name27" axis="followSib" ptType="node" func="cnt" op="equ" val="0">
                <dgm:shape xmlns:r="http://schemas.openxmlformats.org/officeDocument/2006/relationships" rot="180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8" axis="followSib" ptType="node" func="cnt" op="equ" val="1">
                <dgm:shape xmlns:r="http://schemas.openxmlformats.org/officeDocument/2006/relationships" rot="180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9" axis="followSib" ptType="node" func="cnt" op="equ" val="2">
                <dgm:shape xmlns:r="http://schemas.openxmlformats.org/officeDocument/2006/relationships" rot="180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30">
                <dgm:shape xmlns:r="http://schemas.openxmlformats.org/officeDocument/2006/relationships" rot="180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else>
        </dgm:choose>
        <dgm:presOf/>
      </dgm:layoutNode>
      <dgm:layoutNode name="Image1" styleLbl="fgImgPlace1">
        <dgm:alg type="sp"/>
        <dgm:shape xmlns:r="http://schemas.openxmlformats.org/officeDocument/2006/relationships" type="ellipse" r:blip="" blipPhldr="1">
          <dgm:adjLst/>
        </dgm:shape>
        <dgm:presOf/>
      </dgm:layoutNode>
      <dgm:layoutNode name="Child1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4" axis="ch ch" ptType="node node" st="1 2" cnt="1 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35" ref="ImageRepeat"/>
      </dgm:layoutNode>
      <dgm:layoutNode name="Child2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9" axis="ch ch" ptType="node node" st="1 3" cnt="1 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  <dgm:layoutNode name="Child3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4" axis="ch ch" ptType="node node" st="1 4" cnt="1 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45" ref="Image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70A677F2-B79A-4DAA-B690-8731272C14D2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8A861C60-2C3D-4FBB-8F90-55224EC39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055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61C60-2C3D-4FBB-8F90-55224EC3944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5158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7FA37C-6E16-9F9C-769D-8E3EF4E83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C09BA7-0DF1-6A98-B65F-55C1C7EB92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0116A5-BAF9-AA35-7975-FA1BB21731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D353E0-70A6-8256-46F2-B72BD0F693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61C60-2C3D-4FBB-8F90-55224EC3944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189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C35D8-ACF5-4A5E-F7C8-4F95FBB41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22143B-F285-4E75-3869-1B751ACB1C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794698-BB4C-79F0-A193-3E592DEED3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885D3A-DACB-90DB-DA68-1B92779B9C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61C60-2C3D-4FBB-8F90-55224EC39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0132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Underestimated complexity and leadership needed</a:t>
            </a:r>
          </a:p>
          <a:p>
            <a:endParaRPr lang="en-US"/>
          </a:p>
          <a:p>
            <a:r>
              <a:rPr lang="en-US"/>
              <a:t>Project kickoff – adding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61C60-2C3D-4FBB-8F90-55224EC3944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9516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Since the last audit presentation, we continue to improve our approach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>
                <a:effectLst/>
                <a:latin typeface="Aptos" panose="020B0004020202020204" pitchFamily="34" charset="0"/>
              </a:rPr>
              <a:t>The audit had eight action steps for us to take we will review the four with action steps remaining and are checked with a purple mark on this sheet.</a:t>
            </a:r>
            <a:endParaRPr lang="en-US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/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861C60-2C3D-4FBB-8F90-55224EC394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32865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Focus on information and time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/>
          </a:p>
          <a:p>
            <a:pPr marL="228600" indent="-228600">
              <a:buFont typeface="Arial" panose="020B0604020202020204" pitchFamily="34" charset="0"/>
              <a:buAutoNum type="arabicParenR"/>
            </a:pPr>
            <a:r>
              <a:rPr lang="en-US"/>
              <a:t>Findings</a:t>
            </a:r>
          </a:p>
          <a:p>
            <a:pPr marL="228600" indent="-228600">
              <a:buFont typeface="Arial" panose="020B0604020202020204" pitchFamily="34" charset="0"/>
              <a:buAutoNum type="arabicParenR"/>
            </a:pPr>
            <a:r>
              <a:rPr lang="en-US"/>
              <a:t>Organize information</a:t>
            </a:r>
          </a:p>
          <a:p>
            <a:pPr marL="228600" indent="-228600">
              <a:buFont typeface="Arial" panose="020B0604020202020204" pitchFamily="34" charset="0"/>
              <a:buAutoNum type="arabicParenR"/>
            </a:pPr>
            <a:r>
              <a:rPr lang="en-US"/>
              <a:t>Tech analysis</a:t>
            </a:r>
          </a:p>
          <a:p>
            <a:pPr marL="228600" indent="-228600">
              <a:buFont typeface="Arial" panose="020B0604020202020204" pitchFamily="34" charset="0"/>
              <a:buAutoNum type="arabicParenR"/>
            </a:pPr>
            <a:endParaRPr lang="en-US"/>
          </a:p>
          <a:p>
            <a:pPr marL="228600" indent="-228600">
              <a:buFont typeface="Arial" panose="020B0604020202020204" pitchFamily="34" charset="0"/>
              <a:buAutoNum type="arabicParenR"/>
            </a:pPr>
            <a:r>
              <a:rPr lang="en-US"/>
              <a:t>Pre-briefing with press – release on  - Victoria will work on approach – Have one pager from report – Staff one page response – 4K refunds were issued</a:t>
            </a:r>
          </a:p>
          <a:p>
            <a:pPr marL="228600" indent="-228600">
              <a:buFont typeface="Arial" panose="020B0604020202020204" pitchFamily="34" charset="0"/>
              <a:buAutoNum type="arabicParenR"/>
            </a:pPr>
            <a:r>
              <a:rPr lang="en-US"/>
              <a:t>$6,200 underbilling – Do not chase underbill action</a:t>
            </a:r>
          </a:p>
          <a:p>
            <a:pPr marL="228600" indent="-228600">
              <a:buFont typeface="Arial" panose="020B0604020202020204" pitchFamily="34" charset="0"/>
              <a:buAutoNum type="arabicParenR"/>
            </a:pPr>
            <a:r>
              <a:rPr lang="en-US"/>
              <a:t>Bills were right – # of bills overcharged and credit back</a:t>
            </a:r>
          </a:p>
          <a:p>
            <a:pPr marL="228600" indent="-228600">
              <a:buFont typeface="Arial" panose="020B0604020202020204" pitchFamily="34" charset="0"/>
              <a:buAutoNum type="arabicParenR"/>
            </a:pPr>
            <a:r>
              <a:rPr lang="en-US"/>
              <a:t>Looked at all of the data and calculations</a:t>
            </a:r>
          </a:p>
          <a:p>
            <a:pPr marL="228600" indent="-228600">
              <a:buFont typeface="Arial" panose="020B0604020202020204" pitchFamily="34" charset="0"/>
              <a:buAutoNum type="arabicParenR"/>
            </a:pPr>
            <a:r>
              <a:rPr lang="en-US"/>
              <a:t>Shared calculation of bill processes</a:t>
            </a:r>
          </a:p>
          <a:p>
            <a:pPr marL="228600" indent="-228600">
              <a:buFont typeface="Arial" panose="020B0604020202020204" pitchFamily="34" charset="0"/>
              <a:buAutoNum type="arabicParenR"/>
            </a:pPr>
            <a:endParaRPr lang="en-US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/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/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61C60-2C3D-4FBB-8F90-55224EC39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2865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61C60-2C3D-4FBB-8F90-55224EC39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4795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AEE94-E2F9-1B06-5E65-133BD4CB3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86A56A-9734-1CFC-D105-FD64A0133D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7CA4F5-8ABE-6FB2-055A-7D3BA7ADB1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needs significant work if it is to be used. These are just notes from our meeting.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16210E-BF50-3BEF-BAF9-5A08575471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861C60-2C3D-4FBB-8F90-55224EC394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17107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AAC4F-B904-E5B2-9F62-39909ADF9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B1FC92-0BBD-9C4E-7FF3-128F8E77B9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E6EB13-1F3E-74FC-5155-2CA1D80361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needs significant work if it is to be used. These are just notes from our meeting.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07D1A3-9400-B4D3-0188-281CB9DDA2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861C60-2C3D-4FBB-8F90-55224EC394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96958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4655DD-4CC3-BDEF-6D9E-02E6DB597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CFDA02-2B69-7D83-A822-A363C3AB0C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4512BC-1140-DC86-4547-A3B73D74A8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needs significant work if it is to be used. These are just notes from our meeting.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A5E27E-72B0-EA76-2A57-817351EECE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861C60-2C3D-4FBB-8F90-55224EC394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27489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7D084-93D8-FF60-344F-A61ABE3E0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9F5634-66BC-E6FD-2644-38DCEE97C6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8D9B21-FFD4-12AE-78BE-287458D535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needs significant work if it is to be used. These are just notes from our meeting.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D6E2B1-38C6-3332-8C59-E819EA5667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861C60-2C3D-4FBB-8F90-55224EC394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25311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* Social media strategy – Public pages, level of communicate on other forums – Next door, share clear information, </a:t>
            </a:r>
          </a:p>
          <a:p>
            <a:endParaRPr lang="en-US"/>
          </a:p>
          <a:p>
            <a:r>
              <a:rPr lang="en-US"/>
              <a:t>* Cleared danger, learning and problem solving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61C60-2C3D-4FBB-8F90-55224EC39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2701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D2AFE-056C-9BC3-B292-2D4382B1D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0698BD-FD27-657D-6A6D-1CC81383AF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21DFE3-AA81-C8DD-BF64-478D25D4B9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needs significant work if it is to be used. These are just notes from our meeting.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F9C5E0-257C-AA4B-E73B-72F285C166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A861C60-2C3D-4FBB-8F90-55224EC3944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89247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61C60-2C3D-4FBB-8F90-55224EC39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953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61C60-2C3D-4FBB-8F90-55224EC39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182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Remind all that meters were not changed – Not a part of the process</a:t>
            </a:r>
          </a:p>
          <a:p>
            <a:endParaRPr lang="en-US"/>
          </a:p>
          <a:p>
            <a:r>
              <a:rPr lang="en-US"/>
              <a:t>Did not expect meters were the source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61C60-2C3D-4FBB-8F90-55224EC3944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6888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>
              <a:lnSpc>
                <a:spcPts val="195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="0" i="0">
              <a:solidFill>
                <a:srgbClr val="231F20"/>
              </a:solidFill>
              <a:effectLst/>
              <a:latin typeface="Proxima Nov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61C60-2C3D-4FBB-8F90-55224EC3944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4242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EA06B-E256-F1D9-4AD9-2563F3D20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CF4DB1-ECF8-5586-AF0B-0846DCF8F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D5977C-9255-3AC8-A076-22B221DAFF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C9C165-FE61-D71A-2524-44DAE84AF0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61C60-2C3D-4FBB-8F90-55224EC3944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847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61C60-2C3D-4FBB-8F90-55224EC3944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2725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/>
              <a:t>Transparency</a:t>
            </a:r>
          </a:p>
          <a:p>
            <a:pPr lvl="0"/>
            <a:r>
              <a:rPr lang="en-US" sz="1200"/>
              <a:t>Challenge call volume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861C60-2C3D-4FBB-8F90-55224EC3944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451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A386-CCCC-4AFE-B972-8C041B647D86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2A061-EA88-404F-AD21-BBF23D31ADC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796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A386-CCCC-4AFE-B972-8C041B647D86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2A061-EA88-404F-AD21-BBF23D31A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445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A386-CCCC-4AFE-B972-8C041B647D86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2A061-EA88-404F-AD21-BBF23D31A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093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328D01AE-C707-864D-8527-EBE857266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8079"/>
            <a:ext cx="5507516" cy="81791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Slide Header Here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BCDDA3E-9260-B448-82AF-CE377D8485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9373" y="6356350"/>
            <a:ext cx="11873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accent5"/>
                </a:solidFill>
              </a:defRPr>
            </a:lvl1pPr>
          </a:lstStyle>
          <a:p>
            <a:fld id="{D939227D-8913-EC44-8FC5-3A9BBC309A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EE0483C-93A1-0C44-A16D-C1ACD803C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03937"/>
            <a:ext cx="5257800" cy="39730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0157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A386-CCCC-4AFE-B972-8C041B647D86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2A061-EA88-404F-AD21-BBF23D31A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256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A386-CCCC-4AFE-B972-8C041B647D86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2A061-EA88-404F-AD21-BBF23D31ADC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9109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A386-CCCC-4AFE-B972-8C041B647D86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2A061-EA88-404F-AD21-BBF23D31A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058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A386-CCCC-4AFE-B972-8C041B647D86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2A061-EA88-404F-AD21-BBF23D31A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205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A386-CCCC-4AFE-B972-8C041B647D86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2A061-EA88-404F-AD21-BBF23D31A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412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A386-CCCC-4AFE-B972-8C041B647D86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2A061-EA88-404F-AD21-BBF23D31A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342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6908A386-CCCC-4AFE-B972-8C041B647D86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D72A061-EA88-404F-AD21-BBF23D31A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24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8A386-CCCC-4AFE-B972-8C041B647D86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2A061-EA88-404F-AD21-BBF23D31A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678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908A386-CCCC-4AFE-B972-8C041B647D86}" type="datetimeFigureOut">
              <a:rPr lang="en-US" smtClean="0"/>
              <a:t>2/3/2025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D72A061-EA88-404F-AD21-BBF23D31ADCE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4314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microsoft.com/office/2018/10/relationships/comments" Target="../comments/modernComment_470_DAB5B6DD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A9E42-143A-8B70-BB9B-CD828D417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44" y="4336690"/>
            <a:ext cx="10650176" cy="139193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Utility Billing / Meter-to-Payment Audit</a:t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Findings, recommendations &amp; actions</a:t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David Allen |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SLserco</a:t>
            </a:r>
            <a:b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Findings – Public Meeting (first draft)</a:t>
            </a:r>
            <a:b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February 3, 2025</a:t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Graphical user interface&#10;&#10;Description automatically generated">
            <a:extLst>
              <a:ext uri="{FF2B5EF4-FFF2-40B4-BE49-F238E27FC236}">
                <a16:creationId xmlns:a16="http://schemas.microsoft.com/office/drawing/2014/main" id="{C93D5EDD-CCAB-6277-46A5-F6E1FD9F09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44" y="757238"/>
            <a:ext cx="333375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350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258CB-C009-DF1C-A111-722847641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FD7ACE5-AB09-A748-23AB-2D7780FAF119}"/>
              </a:ext>
            </a:extLst>
          </p:cNvPr>
          <p:cNvGrpSpPr/>
          <p:nvPr/>
        </p:nvGrpSpPr>
        <p:grpSpPr>
          <a:xfrm>
            <a:off x="8307585" y="5735341"/>
            <a:ext cx="3792144" cy="1030885"/>
            <a:chOff x="249436" y="0"/>
            <a:chExt cx="3792144" cy="1030885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2D8D1FCA-A00A-F563-84AC-742F37E2A439}"/>
                </a:ext>
              </a:extLst>
            </p:cNvPr>
            <p:cNvSpPr/>
            <p:nvPr/>
          </p:nvSpPr>
          <p:spPr>
            <a:xfrm>
              <a:off x="249436" y="0"/>
              <a:ext cx="3792144" cy="1030885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Rectangle: Rounded Corners 4">
              <a:extLst>
                <a:ext uri="{FF2B5EF4-FFF2-40B4-BE49-F238E27FC236}">
                  <a16:creationId xmlns:a16="http://schemas.microsoft.com/office/drawing/2014/main" id="{5B0D1440-48A7-D7E7-95BA-584B634DFC75}"/>
                </a:ext>
              </a:extLst>
            </p:cNvPr>
            <p:cNvSpPr txBox="1"/>
            <p:nvPr/>
          </p:nvSpPr>
          <p:spPr>
            <a:xfrm>
              <a:off x="299760" y="50324"/>
              <a:ext cx="3691496" cy="93023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3334" tIns="0" rIns="143334" bIns="0" numCol="1" spcCol="1270" anchor="ctr" anchorCtr="0">
              <a:noAutofit/>
            </a:bodyPr>
            <a:lstStyle/>
            <a:p>
              <a:pPr marL="0" lvl="0" indent="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600" kern="1200"/>
                <a:t>Utility Billing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46E4B85-FFC1-4AC6-030D-50B6E0500EAB}"/>
              </a:ext>
            </a:extLst>
          </p:cNvPr>
          <p:cNvSpPr txBox="1"/>
          <p:nvPr/>
        </p:nvSpPr>
        <p:spPr>
          <a:xfrm>
            <a:off x="8307585" y="327077"/>
            <a:ext cx="388441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Context</a:t>
            </a:r>
          </a:p>
          <a:p>
            <a:pPr marL="285750" indent="-285750">
              <a:buFontTx/>
              <a:buChar char="-"/>
            </a:pPr>
            <a:r>
              <a:rPr lang="en-US" dirty="0"/>
              <a:t>Several larger issues coming from the operation of Utility Billing needed evaluation</a:t>
            </a:r>
          </a:p>
          <a:p>
            <a:pPr marL="285750" indent="-285750">
              <a:buFontTx/>
              <a:buChar char="-"/>
            </a:pPr>
            <a:r>
              <a:rPr lang="en-US" dirty="0"/>
              <a:t>Utility billing is experienced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Approach</a:t>
            </a:r>
          </a:p>
          <a:p>
            <a:pPr marL="285750" indent="-285750">
              <a:buFontTx/>
              <a:buChar char="-"/>
            </a:pPr>
            <a:r>
              <a:rPr lang="en-US" dirty="0"/>
              <a:t>Evaluated meters, bills and execution issues with an eye toward the decision-making process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Findings</a:t>
            </a:r>
          </a:p>
          <a:p>
            <a:pPr marL="285750" indent="-285750">
              <a:buFontTx/>
              <a:buChar char="-"/>
            </a:pPr>
            <a:r>
              <a:rPr lang="en-US" dirty="0"/>
              <a:t>Team works well together</a:t>
            </a:r>
          </a:p>
          <a:p>
            <a:pPr marL="285750" indent="-285750">
              <a:buFontTx/>
              <a:buChar char="-"/>
            </a:pPr>
            <a:r>
              <a:rPr lang="en-US" dirty="0"/>
              <a:t>Clear documentation needed</a:t>
            </a:r>
          </a:p>
          <a:p>
            <a:pPr marL="285750" indent="-285750">
              <a:buFontTx/>
              <a:buChar char="-"/>
            </a:pPr>
            <a:r>
              <a:rPr lang="en-US" dirty="0"/>
              <a:t>Overwhelmed with exceptions immediately after go live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28A78F49-5520-45A5-979F-0ABABFB6D3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7226010"/>
              </p:ext>
            </p:extLst>
          </p:nvPr>
        </p:nvGraphicFramePr>
        <p:xfrm>
          <a:off x="193871" y="310108"/>
          <a:ext cx="7313834" cy="552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440748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AA9C3-C2D2-C195-962A-126E00B72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4">
            <a:extLst>
              <a:ext uri="{FF2B5EF4-FFF2-40B4-BE49-F238E27FC236}">
                <a16:creationId xmlns:a16="http://schemas.microsoft.com/office/drawing/2014/main" id="{229B466D-5EF8-0F50-1E90-129AAB891BF4}"/>
              </a:ext>
            </a:extLst>
          </p:cNvPr>
          <p:cNvSpPr txBox="1"/>
          <p:nvPr/>
        </p:nvSpPr>
        <p:spPr>
          <a:xfrm>
            <a:off x="8372308" y="5777474"/>
            <a:ext cx="3691271" cy="932326"/>
          </a:xfrm>
          <a:prstGeom prst="rect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3334" tIns="0" rIns="143334" bIns="0" numCol="1" spcCol="1270" anchor="ctr" anchorCtr="0">
            <a:noAutofit/>
          </a:bodyPr>
          <a:lstStyle/>
          <a:p>
            <a:pPr marL="0" lvl="0" indent="0" algn="l" defTabSz="1555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500" kern="1200"/>
              <a:t>Meter Accuracy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2359E9E-56AD-C3FE-153F-42C37CC3AE03}"/>
              </a:ext>
            </a:extLst>
          </p:cNvPr>
          <p:cNvGrpSpPr/>
          <p:nvPr/>
        </p:nvGrpSpPr>
        <p:grpSpPr>
          <a:xfrm>
            <a:off x="8321443" y="5720322"/>
            <a:ext cx="3792144" cy="1013334"/>
            <a:chOff x="263724" y="2819437"/>
            <a:chExt cx="3792144" cy="1013334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9ECE4079-8CC3-9C5E-5FBB-E43902581BF2}"/>
                </a:ext>
              </a:extLst>
            </p:cNvPr>
            <p:cNvSpPr/>
            <p:nvPr/>
          </p:nvSpPr>
          <p:spPr>
            <a:xfrm>
              <a:off x="263724" y="2819437"/>
              <a:ext cx="3792144" cy="1013334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Rectangle: Rounded Corners 4">
              <a:extLst>
                <a:ext uri="{FF2B5EF4-FFF2-40B4-BE49-F238E27FC236}">
                  <a16:creationId xmlns:a16="http://schemas.microsoft.com/office/drawing/2014/main" id="{569BC0C3-DF90-C12D-E1F2-ED621D80C762}"/>
                </a:ext>
              </a:extLst>
            </p:cNvPr>
            <p:cNvSpPr txBox="1"/>
            <p:nvPr/>
          </p:nvSpPr>
          <p:spPr>
            <a:xfrm>
              <a:off x="313191" y="2868904"/>
              <a:ext cx="3693210" cy="91440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3334" tIns="0" rIns="143334" bIns="0" numCol="1" spcCol="1270" anchor="ctr" anchorCtr="0">
              <a:noAutofit/>
            </a:bodyPr>
            <a:lstStyle/>
            <a:p>
              <a:pPr marL="0" lvl="0" indent="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600" kern="1200"/>
                <a:t>Communications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F25979D4-F375-ED7B-E33A-D1DE662EF5AD}"/>
              </a:ext>
            </a:extLst>
          </p:cNvPr>
          <p:cNvSpPr txBox="1"/>
          <p:nvPr/>
        </p:nvSpPr>
        <p:spPr>
          <a:xfrm>
            <a:off x="8321443" y="327077"/>
            <a:ext cx="3870557" cy="28623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>
                <a:solidFill>
                  <a:schemeClr val="bg2">
                    <a:lumMod val="75000"/>
                  </a:schemeClr>
                </a:solidFill>
              </a:rPr>
              <a:t>Context</a:t>
            </a:r>
          </a:p>
          <a:p>
            <a:pPr marL="285750" indent="-285750">
              <a:buFont typeface="Calibri"/>
              <a:buChar char="-"/>
            </a:pPr>
            <a:r>
              <a:rPr lang="en-US"/>
              <a:t>Trust gap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Calibri"/>
              <a:buChar char="-"/>
            </a:pPr>
            <a:endParaRPr lang="en-US">
              <a:ea typeface="Calibri" panose="020F0502020204030204"/>
              <a:cs typeface="Calibri" panose="020F0502020204030204"/>
            </a:endParaRPr>
          </a:p>
          <a:p>
            <a:r>
              <a:rPr lang="en-US">
                <a:solidFill>
                  <a:schemeClr val="bg2">
                    <a:lumMod val="75000"/>
                  </a:schemeClr>
                </a:solidFill>
              </a:rPr>
              <a:t>Approach</a:t>
            </a:r>
          </a:p>
          <a:p>
            <a:pPr marL="285750" indent="-285750">
              <a:buFont typeface="Calibri"/>
              <a:buChar char="-"/>
            </a:pPr>
            <a:r>
              <a:rPr lang="en-US">
                <a:ea typeface="Calibri"/>
                <a:cs typeface="Calibri"/>
              </a:rPr>
              <a:t>Discussed bill error handling</a:t>
            </a:r>
          </a:p>
          <a:p>
            <a:pPr marL="285750" indent="-285750">
              <a:buFont typeface="Calibri"/>
              <a:buChar char="-"/>
            </a:pPr>
            <a:r>
              <a:rPr lang="en-US"/>
              <a:t>Reviewed call logs</a:t>
            </a:r>
            <a:endParaRPr lang="en-US">
              <a:ea typeface="Calibri"/>
              <a:cs typeface="Calibri"/>
            </a:endParaRPr>
          </a:p>
          <a:p>
            <a:pPr marL="285750" indent="-285750">
              <a:buFont typeface="Calibri"/>
              <a:buChar char="-"/>
            </a:pPr>
            <a:r>
              <a:rPr lang="en-US"/>
              <a:t>Reviewed communications</a:t>
            </a:r>
            <a:endParaRPr lang="en-US">
              <a:ea typeface="Calibri"/>
              <a:cs typeface="Calibri"/>
            </a:endParaRPr>
          </a:p>
          <a:p>
            <a:pPr marL="285750" indent="-285750">
              <a:buFont typeface="Calibri"/>
              <a:buChar char="-"/>
            </a:pPr>
            <a:endParaRPr lang="en-US">
              <a:ea typeface="Calibri"/>
              <a:cs typeface="Calibri"/>
            </a:endParaRPr>
          </a:p>
          <a:p>
            <a:r>
              <a:rPr lang="en-US">
                <a:solidFill>
                  <a:schemeClr val="bg2">
                    <a:lumMod val="75000"/>
                  </a:schemeClr>
                </a:solidFill>
              </a:rPr>
              <a:t>Findings</a:t>
            </a:r>
          </a:p>
          <a:p>
            <a:pPr marL="285750" indent="-285750">
              <a:buFont typeface="Calibri"/>
              <a:buChar char="-"/>
            </a:pPr>
            <a:r>
              <a:rPr lang="en-US"/>
              <a:t>Performance indicators</a:t>
            </a:r>
            <a:endParaRPr lang="en-US">
              <a:ea typeface="Calibri" panose="020F0502020204030204"/>
              <a:cs typeface="Calibri" panose="020F0502020204030204"/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1D8BB149-A386-77B2-4062-CC74C78BFF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9675599"/>
              </p:ext>
            </p:extLst>
          </p:nvPr>
        </p:nvGraphicFramePr>
        <p:xfrm>
          <a:off x="193871" y="310108"/>
          <a:ext cx="6964167" cy="552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22258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376F87-0F2B-9343-092F-16E0C5ED0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36D16D1E-4205-49F5-BD2A-DA769947C1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12FD100-C039-4E03-B5E4-2EDFA729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4193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418FCD2-8448-4A81-8EB4-72250F782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F9E80720-23E6-4B89-B77E-04A7689F1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D1D3CA1-3EB6-41F3-A419-8424B56BE6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AB8B19-6B6C-486B-A58A-E17C32FD1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5252936"/>
            <a:ext cx="10058400" cy="10287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>
                <a:solidFill>
                  <a:srgbClr val="FFFFFF"/>
                </a:solidFill>
              </a:rPr>
              <a:t>Bottom line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D87F7B2-AA36-4B58-BC2C-1BBA135E8B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4906176"/>
            <a:ext cx="12188952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FB92937-63C3-E4FC-78CB-37F099CAA7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5038981"/>
              </p:ext>
            </p:extLst>
          </p:nvPr>
        </p:nvGraphicFramePr>
        <p:xfrm>
          <a:off x="643466" y="643467"/>
          <a:ext cx="10900477" cy="36192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78886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079DE1-C4DD-A38E-C136-58310E2030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C2579DAE-C141-48DB-810E-C070C3008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2FD90C3-6350-4D5B-9738-6E94EDF30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246728-6247-E3B3-3A8F-DD7D13C77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Details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5E34CB0-6D85-28D4-35E2-70B6E05423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3927375"/>
              </p:ext>
            </p:extLst>
          </p:nvPr>
        </p:nvGraphicFramePr>
        <p:xfrm>
          <a:off x="3361765" y="691392"/>
          <a:ext cx="8148124" cy="5414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5606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43925-20EB-D1AD-1700-DCDC921AC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8079"/>
            <a:ext cx="10413206" cy="817918"/>
          </a:xfrm>
        </p:spPr>
        <p:txBody>
          <a:bodyPr/>
          <a:lstStyle/>
          <a:p>
            <a:r>
              <a:rPr lang="en-US"/>
              <a:t>What happened on go-live 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A9A28C-EF25-DAB8-BB66-FA647DBAE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03937"/>
            <a:ext cx="5107717" cy="39730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ea typeface="Calibri" panose="020F0502020204030204"/>
                <a:cs typeface="Calibri" panose="020F0502020204030204"/>
              </a:rPr>
              <a:t>Context:</a:t>
            </a:r>
            <a:endParaRPr lang="en-US"/>
          </a:p>
          <a:p>
            <a:pPr marL="0" indent="0">
              <a:buNone/>
            </a:pPr>
            <a:r>
              <a:rPr lang="en-US"/>
              <a:t>Legacy system data difficult to extract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>
              <a:ea typeface="Calibri" panose="020F0502020204030204"/>
              <a:cs typeface="Calibri" panose="020F0502020204030204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/>
              <a:t>Verifying vendor declarations would have caught this problem</a:t>
            </a:r>
          </a:p>
          <a:p>
            <a:pPr marL="0" indent="0">
              <a:buNone/>
            </a:pPr>
            <a:endParaRPr lang="en-US">
              <a:ea typeface="Calibri" panose="020F0502020204030204"/>
              <a:cs typeface="Calibri" panose="020F0502020204030204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/>
              <a:t>Needed public works IT leadership available</a:t>
            </a:r>
            <a:endParaRPr lang="en-US">
              <a:ea typeface="Calibri"/>
              <a:cs typeface="Calibri"/>
            </a:endParaRP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4E3C170C-6B11-5DA4-8213-5C228B0D00B5}"/>
              </a:ext>
            </a:extLst>
          </p:cNvPr>
          <p:cNvGraphicFramePr/>
          <p:nvPr/>
        </p:nvGraphicFramePr>
        <p:xfrm>
          <a:off x="6324599" y="1717905"/>
          <a:ext cx="5457825" cy="4611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032557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6D16D1E-4205-49F5-BD2A-DA769947C1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12FD100-C039-4E03-B5E4-2EDFA729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4193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18FCD2-8448-4A81-8EB4-72250F782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BDFCA0-851F-8383-AE82-2C81EF1FE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>
                <a:solidFill>
                  <a:srgbClr val="FFFFFF"/>
                </a:solidFill>
              </a:rPr>
              <a:t>Key Observations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D64EE24-AB17-5B3C-AECB-186B510293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3891682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038131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DFCA0-851F-8383-AE82-2C81EF1FE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8079"/>
            <a:ext cx="10049540" cy="817918"/>
          </a:xfrm>
        </p:spPr>
        <p:txBody>
          <a:bodyPr/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Path Forward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B79D3CF-2119-6FD3-0F19-68DAF6FA26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9778465"/>
              </p:ext>
            </p:extLst>
          </p:nvPr>
        </p:nvGraphicFramePr>
        <p:xfrm>
          <a:off x="2032000" y="0"/>
          <a:ext cx="9865032" cy="65286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708324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25C8D2C1-DA83-420D-9635-D52CE066B5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434F74C9-6A0B-409E-AD1C-45B58BE91B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035" name="Straight Connector 1034">
            <a:extLst>
              <a:ext uri="{FF2B5EF4-FFF2-40B4-BE49-F238E27FC236}">
                <a16:creationId xmlns:a16="http://schemas.microsoft.com/office/drawing/2014/main" id="{F5486A9D-1265-4B57-91E6-68E666B97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037" name="Rectangle 1036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880E8D-A9C5-08B0-112D-A47D568961AD}"/>
              </a:ext>
            </a:extLst>
          </p:cNvPr>
          <p:cNvSpPr txBox="1"/>
          <p:nvPr/>
        </p:nvSpPr>
        <p:spPr>
          <a:xfrm>
            <a:off x="5289754" y="639097"/>
            <a:ext cx="6253317" cy="36860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000" spc="-5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	Conclusion &amp; Questions</a:t>
            </a:r>
          </a:p>
        </p:txBody>
      </p:sp>
      <p:pic>
        <p:nvPicPr>
          <p:cNvPr id="1026" name="Picture 2" descr="The City of Billings water... - City of Billings Public Works | Facebook">
            <a:extLst>
              <a:ext uri="{FF2B5EF4-FFF2-40B4-BE49-F238E27FC236}">
                <a16:creationId xmlns:a16="http://schemas.microsoft.com/office/drawing/2014/main" id="{6DBEFBA0-C77A-FB3C-E910-75FBF9BDBBFD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4" r="20501" b="-3"/>
          <a:stretch/>
        </p:blipFill>
        <p:spPr bwMode="auto">
          <a:xfrm>
            <a:off x="633999" y="620720"/>
            <a:ext cx="4001315" cy="508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39" name="Straight Connector 1038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7071" y="4343400"/>
            <a:ext cx="5636107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1" name="Rectangle 1040">
            <a:extLst>
              <a:ext uri="{FF2B5EF4-FFF2-40B4-BE49-F238E27FC236}">
                <a16:creationId xmlns:a16="http://schemas.microsoft.com/office/drawing/2014/main" id="{1AB8ECB2-FB64-476F-A62F-36D68C8C7C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43" name="Rectangle 1042">
            <a:extLst>
              <a:ext uri="{FF2B5EF4-FFF2-40B4-BE49-F238E27FC236}">
                <a16:creationId xmlns:a16="http://schemas.microsoft.com/office/drawing/2014/main" id="{289CEAD5-ED2F-4675-9E4C-80B8A0E8A0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047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BC0E5-82A1-C64E-CDC1-1336699FFB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999" y="4550229"/>
            <a:ext cx="10909073" cy="105765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>
                <a:solidFill>
                  <a:schemeClr val="tx1">
                    <a:lumMod val="85000"/>
                    <a:lumOff val="15000"/>
                  </a:schemeClr>
                </a:solidFill>
              </a:rPr>
              <a:t>City Slides</a:t>
            </a:r>
          </a:p>
        </p:txBody>
      </p:sp>
      <p:pic>
        <p:nvPicPr>
          <p:cNvPr id="5" name="Picture 4" descr="A blue and black text&#10;&#10;AI-generated content may be incorrect.">
            <a:extLst>
              <a:ext uri="{FF2B5EF4-FFF2-40B4-BE49-F238E27FC236}">
                <a16:creationId xmlns:a16="http://schemas.microsoft.com/office/drawing/2014/main" id="{56622FD1-9F3F-3966-FE12-59F4AAA1A6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57" y="640080"/>
            <a:ext cx="9737118" cy="360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4275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819392-96AC-C05A-E193-FD2D7850F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953DF-AE45-3160-3B47-E2A2A9496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8079"/>
            <a:ext cx="10398920" cy="817918"/>
          </a:xfrm>
        </p:spPr>
        <p:txBody>
          <a:bodyPr/>
          <a:lstStyle/>
          <a:p>
            <a:r>
              <a:rPr lang="en-US" b="1" dirty="0"/>
              <a:t>If we could do it over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591259-4E03-100A-EAD9-BDD7CD92B6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173691"/>
            <a:ext cx="10527506" cy="3973024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en-US" sz="2800" b="1" dirty="0"/>
              <a:t>One IT employee in PW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800" b="1" dirty="0"/>
              <a:t>Contracted a 3</a:t>
            </a:r>
            <a:r>
              <a:rPr lang="en-US" sz="2800" b="1" baseline="30000" dirty="0"/>
              <a:t>rd</a:t>
            </a:r>
            <a:r>
              <a:rPr lang="en-US" sz="2800" b="1" dirty="0"/>
              <a:t> Party software conversion expert to represent the          City throughout the project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800" b="1" dirty="0"/>
              <a:t>Improved communication with public and executive staff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800" b="1" dirty="0"/>
              <a:t>Moved implementation to October once we missed April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800" b="1" dirty="0"/>
              <a:t>Requested a delay in rate adjustments to triage exceptions</a:t>
            </a:r>
          </a:p>
        </p:txBody>
      </p:sp>
    </p:spTree>
    <p:extLst>
      <p:ext uri="{BB962C8B-B14F-4D97-AF65-F5344CB8AC3E}">
        <p14:creationId xmlns:p14="http://schemas.microsoft.com/office/powerpoint/2010/main" val="3990702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36D16D1E-4205-49F5-BD2A-DA769947C1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12FD100-C039-4E03-B5E4-2EDFA729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4193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418FCD2-8448-4A81-8EB4-72250F782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26BE7E-5220-E90C-F749-FC72C9549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Agenda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0F52DF9-3306-C52D-9034-025363CD64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7046018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378866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0ABE5-B89E-2747-0F0B-713824DBD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936A9-2642-5AD7-CF77-42CC1BD2A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8079"/>
            <a:ext cx="10398920" cy="817918"/>
          </a:xfrm>
        </p:spPr>
        <p:txBody>
          <a:bodyPr/>
          <a:lstStyle/>
          <a:p>
            <a:r>
              <a:rPr lang="en-US" b="1" dirty="0"/>
              <a:t>Action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285F6-57D5-7498-DFA1-1DF00F1437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6" y="1850571"/>
            <a:ext cx="11430000" cy="4326390"/>
          </a:xfrm>
        </p:spPr>
        <p:txBody>
          <a:bodyPr>
            <a:noAutofit/>
          </a:bodyPr>
          <a:lstStyle/>
          <a:p>
            <a:r>
              <a:rPr lang="en-US" sz="2800" b="1" dirty="0"/>
              <a:t>1)  Revised IT Policy via administrative order</a:t>
            </a:r>
          </a:p>
          <a:p>
            <a:pPr lvl="2"/>
            <a:r>
              <a:rPr lang="en-US" sz="2800" dirty="0"/>
              <a:t>Mandatory IT involvement </a:t>
            </a:r>
          </a:p>
          <a:p>
            <a:pPr marL="384048" lvl="2" indent="0">
              <a:buNone/>
            </a:pPr>
            <a:r>
              <a:rPr lang="en-US" sz="2800" dirty="0"/>
              <a:t>	(IT was included in this project but too lean) </a:t>
            </a:r>
          </a:p>
          <a:p>
            <a:pPr lvl="2"/>
            <a:r>
              <a:rPr lang="en-US" sz="2800" dirty="0"/>
              <a:t>Expanded integration and migration guidelines </a:t>
            </a:r>
          </a:p>
          <a:p>
            <a:pPr marL="749808" lvl="4" indent="0">
              <a:buNone/>
            </a:pPr>
            <a:r>
              <a:rPr lang="en-US" sz="2800" dirty="0"/>
              <a:t>	(including 3</a:t>
            </a:r>
            <a:r>
              <a:rPr lang="en-US" sz="2800" baseline="30000" dirty="0"/>
              <a:t>rd</a:t>
            </a:r>
            <a:r>
              <a:rPr lang="en-US" sz="2800" dirty="0"/>
              <a:t> party consideration)</a:t>
            </a:r>
          </a:p>
          <a:p>
            <a:pPr lvl="2"/>
            <a:r>
              <a:rPr lang="en-US" sz="2800" dirty="0"/>
              <a:t>Testing standards (change management policy)</a:t>
            </a:r>
          </a:p>
          <a:p>
            <a:pPr lvl="2"/>
            <a:r>
              <a:rPr lang="en-US" sz="2800" dirty="0"/>
              <a:t>Training &amp; awareness requirements</a:t>
            </a:r>
          </a:p>
          <a:p>
            <a:pPr lvl="2"/>
            <a:r>
              <a:rPr lang="en-US" sz="2800" dirty="0"/>
              <a:t>Vendor accountability</a:t>
            </a:r>
          </a:p>
          <a:p>
            <a:pPr lvl="2"/>
            <a:r>
              <a:rPr lang="en-US" sz="2800" dirty="0"/>
              <a:t>Increased IT resources for projects of this magnitude</a:t>
            </a:r>
          </a:p>
        </p:txBody>
      </p:sp>
    </p:spTree>
    <p:extLst>
      <p:ext uri="{BB962C8B-B14F-4D97-AF65-F5344CB8AC3E}">
        <p14:creationId xmlns:p14="http://schemas.microsoft.com/office/powerpoint/2010/main" val="42650675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C5FC2-2166-4359-71E3-2491A3FDA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DC1D7-26D5-E3A3-F68D-37E487E0D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8079"/>
            <a:ext cx="10398920" cy="817918"/>
          </a:xfrm>
        </p:spPr>
        <p:txBody>
          <a:bodyPr/>
          <a:lstStyle/>
          <a:p>
            <a:r>
              <a:rPr lang="en-US" b="1" dirty="0"/>
              <a:t>Action Items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380D99-13D6-CC7A-20D4-ABE7CA88E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0571"/>
            <a:ext cx="10527506" cy="4326390"/>
          </a:xfrm>
        </p:spPr>
        <p:txBody>
          <a:bodyPr>
            <a:noAutofit/>
          </a:bodyPr>
          <a:lstStyle/>
          <a:p>
            <a:r>
              <a:rPr lang="en-US" sz="2800" b="1" dirty="0"/>
              <a:t>2)  Add IT staff expertise to PW</a:t>
            </a:r>
          </a:p>
          <a:p>
            <a:r>
              <a:rPr lang="en-US" sz="2800" b="1" dirty="0"/>
              <a:t>3)  Improved communication - </a:t>
            </a:r>
            <a:r>
              <a:rPr lang="en-US" sz="2800" dirty="0"/>
              <a:t>External &amp; internal</a:t>
            </a:r>
          </a:p>
          <a:p>
            <a:pPr marL="0" indent="0">
              <a:buNone/>
            </a:pPr>
            <a:r>
              <a:rPr lang="en-US" sz="2800" b="1" dirty="0"/>
              <a:t> 4)  Determine when late fees and turn off dates are reinstated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2800" dirty="0"/>
              <a:t>Minimum of 90 days out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2800" dirty="0"/>
              <a:t>Payment plans encouraged</a:t>
            </a:r>
          </a:p>
        </p:txBody>
      </p:sp>
    </p:spTree>
    <p:extLst>
      <p:ext uri="{BB962C8B-B14F-4D97-AF65-F5344CB8AC3E}">
        <p14:creationId xmlns:p14="http://schemas.microsoft.com/office/powerpoint/2010/main" val="27993627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73DD1-9619-85C7-9043-34E5A6569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0490A-7A41-BABF-16D7-C7F4E430D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8079"/>
            <a:ext cx="10398920" cy="817918"/>
          </a:xfrm>
        </p:spPr>
        <p:txBody>
          <a:bodyPr/>
          <a:lstStyle/>
          <a:p>
            <a:r>
              <a:rPr lang="en-US" b="1" dirty="0"/>
              <a:t>Action Items (Cont.)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99ADB-52D1-9819-B11E-73A84D1F93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03937"/>
            <a:ext cx="10527506" cy="3973024"/>
          </a:xfrm>
        </p:spPr>
        <p:txBody>
          <a:bodyPr>
            <a:normAutofit/>
          </a:bodyPr>
          <a:lstStyle/>
          <a:p>
            <a:r>
              <a:rPr lang="en-US" sz="2800" b="1" dirty="0"/>
              <a:t>5)  Detailed utility bill</a:t>
            </a:r>
          </a:p>
          <a:p>
            <a:pPr marL="566928" lvl="3" indent="0">
              <a:buNone/>
            </a:pPr>
            <a:r>
              <a:rPr lang="en-US" sz="2800" dirty="0"/>
              <a:t>Info necessary to verify calculations:</a:t>
            </a:r>
          </a:p>
          <a:p>
            <a:pPr lvl="3"/>
            <a:r>
              <a:rPr lang="en-US" sz="2800" dirty="0"/>
              <a:t>  Service periods</a:t>
            </a:r>
          </a:p>
          <a:p>
            <a:pPr lvl="3"/>
            <a:r>
              <a:rPr lang="en-US" sz="2800" dirty="0"/>
              <a:t>  Utility rates including tiers, K-gal &amp; Cubic Feet</a:t>
            </a:r>
          </a:p>
          <a:p>
            <a:pPr lvl="3"/>
            <a:r>
              <a:rPr lang="en-US" sz="2800" dirty="0"/>
              <a:t>  Historic usage charts &amp; graphs</a:t>
            </a:r>
          </a:p>
          <a:p>
            <a:pPr lvl="3"/>
            <a:r>
              <a:rPr lang="en-US" sz="2800" dirty="0"/>
              <a:t>  Integrate west end water plant and reservoir line item</a:t>
            </a:r>
          </a:p>
          <a:p>
            <a:pPr lvl="3"/>
            <a:r>
              <a:rPr lang="en-US" sz="2800" dirty="0"/>
              <a:t>  Listen and respond to customer feedback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831791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F3E61-17C5-E73F-FDA6-B78FB7B4F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2F6AE-80DC-2195-252F-B823BFAEE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38079"/>
            <a:ext cx="10398920" cy="817918"/>
          </a:xfrm>
        </p:spPr>
        <p:txBody>
          <a:bodyPr/>
          <a:lstStyle/>
          <a:p>
            <a:r>
              <a:rPr lang="en-US" b="1" dirty="0"/>
              <a:t>Customer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C32B11-BE0E-3829-BFA6-4BE08C87D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03937"/>
            <a:ext cx="10527506" cy="3973024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  Call center for audit questions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  BillingsMT.gov/</a:t>
            </a:r>
            <a:r>
              <a:rPr lang="en-US" sz="2800" b="1" dirty="0" err="1"/>
              <a:t>auditresults</a:t>
            </a:r>
            <a:endParaRPr lang="en-US" sz="28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  Create your on-line account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  Sign up for water notifications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5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09A92-86D5-D50F-397C-36229BDEE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65493" y="6457950"/>
            <a:ext cx="2526507" cy="400050"/>
          </a:xfrm>
        </p:spPr>
        <p:txBody>
          <a:bodyPr/>
          <a:lstStyle/>
          <a:p>
            <a:pPr algn="r"/>
            <a:r>
              <a:rPr lang="en-US" sz="3600"/>
              <a:t>Scope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2070F2F-AA9D-5AF8-06E5-44264E46C2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365228"/>
              </p:ext>
            </p:extLst>
          </p:nvPr>
        </p:nvGraphicFramePr>
        <p:xfrm>
          <a:off x="838200" y="135732"/>
          <a:ext cx="5417350" cy="6041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A492CA5F-9000-123B-D48B-0B1A4C289B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6178440"/>
              </p:ext>
            </p:extLst>
          </p:nvPr>
        </p:nvGraphicFramePr>
        <p:xfrm>
          <a:off x="6557963" y="135731"/>
          <a:ext cx="5417349" cy="60412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680065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78A4DCA-E74E-7958-47E5-F4F03902C7F2}"/>
              </a:ext>
            </a:extLst>
          </p:cNvPr>
          <p:cNvGrpSpPr/>
          <p:nvPr/>
        </p:nvGrpSpPr>
        <p:grpSpPr>
          <a:xfrm>
            <a:off x="8321871" y="5727037"/>
            <a:ext cx="3792145" cy="1033200"/>
            <a:chOff x="270867" y="66703"/>
            <a:chExt cx="3792145" cy="1033200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17EC25E6-34B7-0DEC-092E-A241221D1011}"/>
                </a:ext>
              </a:extLst>
            </p:cNvPr>
            <p:cNvSpPr/>
            <p:nvPr/>
          </p:nvSpPr>
          <p:spPr>
            <a:xfrm>
              <a:off x="270867" y="66703"/>
              <a:ext cx="3792145" cy="1033200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Rectangle: Rounded Corners 4">
              <a:extLst>
                <a:ext uri="{FF2B5EF4-FFF2-40B4-BE49-F238E27FC236}">
                  <a16:creationId xmlns:a16="http://schemas.microsoft.com/office/drawing/2014/main" id="{4438387A-E4EA-DDB1-CA9E-003D9ECBDD9D}"/>
                </a:ext>
              </a:extLst>
            </p:cNvPr>
            <p:cNvSpPr txBox="1"/>
            <p:nvPr/>
          </p:nvSpPr>
          <p:spPr>
            <a:xfrm>
              <a:off x="321304" y="117140"/>
              <a:ext cx="3691271" cy="93232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3334" tIns="0" rIns="143334" bIns="0" numCol="1" spcCol="1270" anchor="ctr" anchorCtr="0">
              <a:noAutofit/>
            </a:bodyPr>
            <a:lstStyle/>
            <a:p>
              <a:pPr marL="0" lvl="0" indent="0" algn="l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500" kern="1200"/>
                <a:t>Meter Accuracy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C4CA1D6E-4812-112D-E920-75FA32ABFBAA}"/>
              </a:ext>
            </a:extLst>
          </p:cNvPr>
          <p:cNvSpPr txBox="1"/>
          <p:nvPr/>
        </p:nvSpPr>
        <p:spPr>
          <a:xfrm>
            <a:off x="8372309" y="40611"/>
            <a:ext cx="381969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bg2">
                    <a:lumMod val="75000"/>
                  </a:schemeClr>
                </a:solidFill>
              </a:rPr>
              <a:t>Context</a:t>
            </a:r>
          </a:p>
          <a:p>
            <a:pPr marL="285750" indent="-285750">
              <a:buFontTx/>
              <a:buChar char="-"/>
            </a:pPr>
            <a:r>
              <a:rPr lang="en-US"/>
              <a:t>Meters are 10 years old</a:t>
            </a:r>
          </a:p>
          <a:p>
            <a:pPr marL="285750" indent="-285750">
              <a:buFontTx/>
              <a:buChar char="-"/>
            </a:pPr>
            <a:r>
              <a:rPr lang="en-US"/>
              <a:t>Strong meter service team</a:t>
            </a:r>
          </a:p>
          <a:p>
            <a:pPr marL="285750" indent="-285750">
              <a:buFontTx/>
              <a:buChar char="-"/>
            </a:pPr>
            <a:r>
              <a:rPr lang="en-US"/>
              <a:t>Meters changed at 20 years of use</a:t>
            </a:r>
          </a:p>
          <a:p>
            <a:r>
              <a:rPr lang="en-US">
                <a:solidFill>
                  <a:schemeClr val="bg2">
                    <a:lumMod val="75000"/>
                  </a:schemeClr>
                </a:solidFill>
              </a:rPr>
              <a:t>Approach</a:t>
            </a:r>
          </a:p>
          <a:p>
            <a:pPr marL="285750" indent="-285750">
              <a:buFontTx/>
              <a:buChar char="-"/>
            </a:pPr>
            <a:r>
              <a:rPr lang="en-US"/>
              <a:t>On site account meter visits</a:t>
            </a:r>
          </a:p>
          <a:p>
            <a:pPr marL="285750" indent="-285750">
              <a:buFontTx/>
              <a:buChar char="-"/>
            </a:pPr>
            <a:r>
              <a:rPr lang="en-US"/>
              <a:t>Meter test</a:t>
            </a:r>
          </a:p>
          <a:p>
            <a:r>
              <a:rPr lang="en-US">
                <a:solidFill>
                  <a:schemeClr val="bg2">
                    <a:lumMod val="75000"/>
                  </a:schemeClr>
                </a:solidFill>
              </a:rPr>
              <a:t>Findings</a:t>
            </a:r>
          </a:p>
          <a:p>
            <a:pPr marL="285750" indent="-285750">
              <a:buFontTx/>
              <a:buChar char="-"/>
            </a:pPr>
            <a:r>
              <a:rPr lang="en-US"/>
              <a:t>Data is accurate</a:t>
            </a:r>
          </a:p>
          <a:p>
            <a:pPr marL="285750" indent="-285750">
              <a:buFontTx/>
              <a:buChar char="-"/>
            </a:pPr>
            <a:r>
              <a:rPr lang="en-US"/>
              <a:t>Meters are performing well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E862A079-C7D4-E41F-0087-F382D79444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7883312"/>
              </p:ext>
            </p:extLst>
          </p:nvPr>
        </p:nvGraphicFramePr>
        <p:xfrm>
          <a:off x="193872" y="310108"/>
          <a:ext cx="6914160" cy="552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8" name="Picture 4">
            <a:extLst>
              <a:ext uri="{FF2B5EF4-FFF2-40B4-BE49-F238E27FC236}">
                <a16:creationId xmlns:a16="http://schemas.microsoft.com/office/drawing/2014/main" id="{4AF4DD99-4701-6DDD-1994-448462F943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7" t="11844" r="2197" b="8911"/>
          <a:stretch/>
        </p:blipFill>
        <p:spPr bwMode="auto">
          <a:xfrm>
            <a:off x="7423944" y="2833639"/>
            <a:ext cx="4690072" cy="2742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3928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D379150-F6B4-45C8-BE10-6B278AD40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FFCF544-A370-4A5D-A95F-CA6E0E7191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EEB3B97-A638-498B-8083-54191CE71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EE378F3-9642-471B-8215-AA3288422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6405F82-F7FB-4124-AE2B-3D69A007C1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" y="0"/>
            <a:ext cx="754787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347490-4B3F-565E-B963-13DCE220A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516835"/>
            <a:ext cx="5977937" cy="166650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Meter Test Results</a:t>
            </a:r>
          </a:p>
        </p:txBody>
      </p:sp>
      <p:graphicFrame>
        <p:nvGraphicFramePr>
          <p:cNvPr id="22" name="Content Placeholder 2">
            <a:extLst>
              <a:ext uri="{FF2B5EF4-FFF2-40B4-BE49-F238E27FC236}">
                <a16:creationId xmlns:a16="http://schemas.microsoft.com/office/drawing/2014/main" id="{050AF49F-EDFA-C447-2D52-F3712DF0827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1191264"/>
              </p:ext>
            </p:extLst>
          </p:nvPr>
        </p:nvGraphicFramePr>
        <p:xfrm>
          <a:off x="1097279" y="2236304"/>
          <a:ext cx="5977938" cy="365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" name="Rectangle 19">
            <a:extLst>
              <a:ext uri="{FF2B5EF4-FFF2-40B4-BE49-F238E27FC236}">
                <a16:creationId xmlns:a16="http://schemas.microsoft.com/office/drawing/2014/main" id="{AAAE29FD-C3A6-46E4-BF94-132A4C4EE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7894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7" name="Picture 6" descr="A screenshot of a graph&#10;&#10;AI-generated content may be incorrect.">
            <a:extLst>
              <a:ext uri="{FF2B5EF4-FFF2-40B4-BE49-F238E27FC236}">
                <a16:creationId xmlns:a16="http://schemas.microsoft.com/office/drawing/2014/main" id="{1A1E7998-5073-419C-0895-A417EA5E330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816" t="4590" b="68125"/>
          <a:stretch/>
        </p:blipFill>
        <p:spPr>
          <a:xfrm>
            <a:off x="8541832" y="312159"/>
            <a:ext cx="3459092" cy="1871177"/>
          </a:xfrm>
          <a:prstGeom prst="rect">
            <a:avLst/>
          </a:prstGeom>
        </p:spPr>
      </p:pic>
      <p:pic>
        <p:nvPicPr>
          <p:cNvPr id="9" name="Picture 8" descr="A screenshot of a graph&#10;&#10;AI-generated content may be incorrect.">
            <a:extLst>
              <a:ext uri="{FF2B5EF4-FFF2-40B4-BE49-F238E27FC236}">
                <a16:creationId xmlns:a16="http://schemas.microsoft.com/office/drawing/2014/main" id="{2AFC626E-B273-9490-D956-5D79BE86AC9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81" t="39094" r="-81" b="34005"/>
          <a:stretch/>
        </p:blipFill>
        <p:spPr>
          <a:xfrm>
            <a:off x="8477824" y="2495495"/>
            <a:ext cx="3523100" cy="184488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EE2D0FC-AFC9-BE27-37A1-E61CDB3468C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639" t="15128" r="1460"/>
          <a:stretch/>
        </p:blipFill>
        <p:spPr>
          <a:xfrm>
            <a:off x="8541832" y="4560280"/>
            <a:ext cx="3459092" cy="179230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46738E0B-3893-D276-DEF3-59073126B81C}"/>
              </a:ext>
            </a:extLst>
          </p:cNvPr>
          <p:cNvSpPr/>
          <p:nvPr/>
        </p:nvSpPr>
        <p:spPr>
          <a:xfrm>
            <a:off x="9472613" y="2555646"/>
            <a:ext cx="2141663" cy="1621631"/>
          </a:xfrm>
          <a:prstGeom prst="rect">
            <a:avLst/>
          </a:prstGeom>
          <a:solidFill>
            <a:schemeClr val="accent1">
              <a:alpha val="1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3C1AB26-D43E-47D3-2F06-5028738321FF}"/>
              </a:ext>
            </a:extLst>
          </p:cNvPr>
          <p:cNvSpPr/>
          <p:nvPr/>
        </p:nvSpPr>
        <p:spPr>
          <a:xfrm>
            <a:off x="10651332" y="380970"/>
            <a:ext cx="1045364" cy="1621631"/>
          </a:xfrm>
          <a:prstGeom prst="rect">
            <a:avLst/>
          </a:prstGeom>
          <a:solidFill>
            <a:schemeClr val="accent1">
              <a:alpha val="1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061955-E759-53B4-7BAB-789D049EBA2C}"/>
              </a:ext>
            </a:extLst>
          </p:cNvPr>
          <p:cNvSpPr/>
          <p:nvPr/>
        </p:nvSpPr>
        <p:spPr>
          <a:xfrm>
            <a:off x="9400599" y="4602732"/>
            <a:ext cx="2564605" cy="1621631"/>
          </a:xfrm>
          <a:prstGeom prst="rect">
            <a:avLst/>
          </a:prstGeom>
          <a:solidFill>
            <a:schemeClr val="accent1">
              <a:alpha val="17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978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7D379150-F6B4-45C8-BE10-6B278AD40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FFCF544-A370-4A5D-A95F-CA6E0E7191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EEB3B97-A638-498B-8083-54191CE71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52ABB703-2B0E-4C3B-B4A2-F3973548E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FEAD88-4FAA-B8C8-DD43-7B3ECE0DB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1685" y="634946"/>
            <a:ext cx="5127171" cy="145075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Meter selection?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C21570E-E159-49A6-9891-FA397B7A9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11684" y="2086188"/>
            <a:ext cx="474880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48548EE-FF93-BF6F-F89C-ACBB34C3B11F}"/>
              </a:ext>
            </a:extLst>
          </p:cNvPr>
          <p:cNvSpPr txBox="1"/>
          <p:nvPr/>
        </p:nvSpPr>
        <p:spPr>
          <a:xfrm>
            <a:off x="6411684" y="2198914"/>
            <a:ext cx="5127172" cy="367018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Meter change out not part of the implementation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Industry does not expect meters to speed up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move from a level of confidence of 95 to 99</a:t>
            </a: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multiply cost of testing 2.39 times current cost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  <a:buChar char="•"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SLserco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selected random meters to test</a:t>
            </a:r>
          </a:p>
          <a:p>
            <a:pPr marL="342900" indent="-34290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  <a:buChar char="•"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process was different than site visits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95DA498-D9A2-4DA9-B9DA-B3776E08C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2A73093-4B9D-420D-B17E-52293703A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1447DA3-875E-A785-C320-11541B8A54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3948634"/>
              </p:ext>
            </p:extLst>
          </p:nvPr>
        </p:nvGraphicFramePr>
        <p:xfrm>
          <a:off x="772681" y="1279302"/>
          <a:ext cx="5192650" cy="3979355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869341">
                  <a:extLst>
                    <a:ext uri="{9D8B030D-6E8A-4147-A177-3AD203B41FA5}">
                      <a16:colId xmlns:a16="http://schemas.microsoft.com/office/drawing/2014/main" val="2796343244"/>
                    </a:ext>
                  </a:extLst>
                </a:gridCol>
                <a:gridCol w="1323309">
                  <a:extLst>
                    <a:ext uri="{9D8B030D-6E8A-4147-A177-3AD203B41FA5}">
                      <a16:colId xmlns:a16="http://schemas.microsoft.com/office/drawing/2014/main" val="3776097794"/>
                    </a:ext>
                  </a:extLst>
                </a:gridCol>
              </a:tblGrid>
              <a:tr h="594703">
                <a:tc>
                  <a:txBody>
                    <a:bodyPr/>
                    <a:lstStyle/>
                    <a:p>
                      <a:pPr marL="0" marR="0" fontAlgn="base"/>
                      <a:r>
                        <a:rPr lang="en-US" sz="3300">
                          <a:solidFill>
                            <a:srgbClr val="000000"/>
                          </a:solidFill>
                          <a:effectLst/>
                        </a:rPr>
                        <a:t>Criteria</a:t>
                      </a:r>
                      <a:endParaRPr lang="en-US" sz="33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716" marR="15716" marT="15716" marB="15716"/>
                </a:tc>
                <a:tc>
                  <a:txBody>
                    <a:bodyPr/>
                    <a:lstStyle/>
                    <a:p>
                      <a:pPr marL="0" marR="0" algn="ctr" fontAlgn="base"/>
                      <a:r>
                        <a:rPr lang="en-US" sz="3300">
                          <a:solidFill>
                            <a:srgbClr val="000000"/>
                          </a:solidFill>
                          <a:effectLst/>
                        </a:rPr>
                        <a:t>Value</a:t>
                      </a:r>
                      <a:endParaRPr lang="en-US" sz="33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716" marR="15716" marT="15716" marB="15716"/>
                </a:tc>
                <a:extLst>
                  <a:ext uri="{0D108BD9-81ED-4DB2-BD59-A6C34878D82A}">
                    <a16:rowId xmlns:a16="http://schemas.microsoft.com/office/drawing/2014/main" val="1598537100"/>
                  </a:ext>
                </a:extLst>
              </a:tr>
              <a:tr h="594703">
                <a:tc>
                  <a:txBody>
                    <a:bodyPr/>
                    <a:lstStyle/>
                    <a:p>
                      <a:pPr marL="0" marR="0" fontAlgn="base"/>
                      <a:r>
                        <a:rPr lang="en-US" sz="3300">
                          <a:solidFill>
                            <a:srgbClr val="000000"/>
                          </a:solidFill>
                          <a:effectLst/>
                        </a:rPr>
                        <a:t>Level of confidence</a:t>
                      </a:r>
                      <a:endParaRPr lang="en-US" sz="33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716" marR="15716" marT="15716" marB="15716"/>
                </a:tc>
                <a:tc>
                  <a:txBody>
                    <a:bodyPr/>
                    <a:lstStyle/>
                    <a:p>
                      <a:pPr marL="0" marR="0" algn="ctr" fontAlgn="base"/>
                      <a:r>
                        <a:rPr lang="en-US" sz="3300">
                          <a:solidFill>
                            <a:srgbClr val="000000"/>
                          </a:solidFill>
                          <a:effectLst/>
                        </a:rPr>
                        <a:t>95</a:t>
                      </a:r>
                      <a:endParaRPr lang="en-US" sz="33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716" marR="15716" marT="15716" marB="15716"/>
                </a:tc>
                <a:extLst>
                  <a:ext uri="{0D108BD9-81ED-4DB2-BD59-A6C34878D82A}">
                    <a16:rowId xmlns:a16="http://schemas.microsoft.com/office/drawing/2014/main" val="4135944939"/>
                  </a:ext>
                </a:extLst>
              </a:tr>
              <a:tr h="1097623">
                <a:tc>
                  <a:txBody>
                    <a:bodyPr/>
                    <a:lstStyle/>
                    <a:p>
                      <a:pPr marL="0" marR="0" fontAlgn="base"/>
                      <a:r>
                        <a:rPr lang="en-US" sz="3300">
                          <a:solidFill>
                            <a:srgbClr val="000000"/>
                          </a:solidFill>
                          <a:effectLst/>
                        </a:rPr>
                        <a:t>Expected Standard Deviation</a:t>
                      </a:r>
                      <a:endParaRPr lang="en-US" sz="33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716" marR="15716" marT="15716" marB="15716"/>
                </a:tc>
                <a:tc>
                  <a:txBody>
                    <a:bodyPr/>
                    <a:lstStyle/>
                    <a:p>
                      <a:pPr marL="0" marR="0" algn="ctr" fontAlgn="base"/>
                      <a:r>
                        <a:rPr lang="en-US" sz="330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  <a:endParaRPr lang="en-US" sz="33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716" marR="15716" marT="15716" marB="15716"/>
                </a:tc>
                <a:extLst>
                  <a:ext uri="{0D108BD9-81ED-4DB2-BD59-A6C34878D82A}">
                    <a16:rowId xmlns:a16="http://schemas.microsoft.com/office/drawing/2014/main" val="1523379440"/>
                  </a:ext>
                </a:extLst>
              </a:tr>
              <a:tr h="1097623">
                <a:tc>
                  <a:txBody>
                    <a:bodyPr/>
                    <a:lstStyle/>
                    <a:p>
                      <a:pPr marL="0" marR="0" fontAlgn="base"/>
                      <a:r>
                        <a:rPr lang="en-US" sz="3300">
                          <a:solidFill>
                            <a:srgbClr val="000000"/>
                          </a:solidFill>
                          <a:effectLst/>
                        </a:rPr>
                        <a:t>Precision or Margin of Error</a:t>
                      </a:r>
                      <a:endParaRPr lang="en-US" sz="33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716" marR="15716" marT="15716" marB="15716"/>
                </a:tc>
                <a:tc>
                  <a:txBody>
                    <a:bodyPr/>
                    <a:lstStyle/>
                    <a:p>
                      <a:pPr marL="0" marR="0" algn="ctr" fontAlgn="base"/>
                      <a:r>
                        <a:rPr lang="en-US" sz="3300">
                          <a:solidFill>
                            <a:srgbClr val="000000"/>
                          </a:solidFill>
                          <a:effectLst/>
                        </a:rPr>
                        <a:t>1.5</a:t>
                      </a:r>
                      <a:endParaRPr lang="en-US" sz="33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716" marR="15716" marT="15716" marB="15716"/>
                </a:tc>
                <a:extLst>
                  <a:ext uri="{0D108BD9-81ED-4DB2-BD59-A6C34878D82A}">
                    <a16:rowId xmlns:a16="http://schemas.microsoft.com/office/drawing/2014/main" val="3733951452"/>
                  </a:ext>
                </a:extLst>
              </a:tr>
              <a:tr h="594703">
                <a:tc>
                  <a:txBody>
                    <a:bodyPr/>
                    <a:lstStyle/>
                    <a:p>
                      <a:pPr marL="0" marR="0" algn="l" fontAlgn="base"/>
                      <a:r>
                        <a:rPr lang="en-US" sz="3300" b="0">
                          <a:solidFill>
                            <a:srgbClr val="000000"/>
                          </a:solidFill>
                          <a:effectLst/>
                        </a:rPr>
                        <a:t>Number of meters</a:t>
                      </a:r>
                      <a:endParaRPr lang="en-US" sz="3300" b="0" i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716" marR="15716" marT="15716" marB="15716"/>
                </a:tc>
                <a:tc>
                  <a:txBody>
                    <a:bodyPr/>
                    <a:lstStyle/>
                    <a:p>
                      <a:pPr marL="0" marR="0" algn="ctr" fontAlgn="base"/>
                      <a:r>
                        <a:rPr lang="en-US" sz="3300" b="0">
                          <a:solidFill>
                            <a:srgbClr val="000000"/>
                          </a:solidFill>
                          <a:effectLst/>
                        </a:rPr>
                        <a:t>46</a:t>
                      </a:r>
                      <a:endParaRPr lang="en-US" sz="3300" b="0" i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15716" marR="15716" marT="15716" marB="15716"/>
                </a:tc>
                <a:extLst>
                  <a:ext uri="{0D108BD9-81ED-4DB2-BD59-A6C34878D82A}">
                    <a16:rowId xmlns:a16="http://schemas.microsoft.com/office/drawing/2014/main" val="27088640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9602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7D379150-F6B4-45C8-BE10-6B278AD40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5FFCF544-A370-4A5D-A95F-CA6E0E7191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2059" name="Straight Connector 2058">
            <a:extLst>
              <a:ext uri="{FF2B5EF4-FFF2-40B4-BE49-F238E27FC236}">
                <a16:creationId xmlns:a16="http://schemas.microsoft.com/office/drawing/2014/main" id="{6EEB3B97-A638-498B-8083-54191CE71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61" name="Rectangle 2060">
            <a:extLst>
              <a:ext uri="{FF2B5EF4-FFF2-40B4-BE49-F238E27FC236}">
                <a16:creationId xmlns:a16="http://schemas.microsoft.com/office/drawing/2014/main" id="{284B70D5-875B-433D-BDBD-1522A85D6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09D988CB-CCA0-10A1-F48B-E5EEC2A0F0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151"/>
          <a:stretch/>
        </p:blipFill>
        <p:spPr bwMode="auto">
          <a:xfrm>
            <a:off x="450685" y="2986585"/>
            <a:ext cx="11099057" cy="3236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63" name="Straight Connector 2062">
            <a:extLst>
              <a:ext uri="{FF2B5EF4-FFF2-40B4-BE49-F238E27FC236}">
                <a16:creationId xmlns:a16="http://schemas.microsoft.com/office/drawing/2014/main" id="{C947DF4A-614C-4B4C-8B80-E5B9D8E8C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92143" y="2085703"/>
            <a:ext cx="35661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69" name="Content Placeholder 5">
            <a:extLst>
              <a:ext uri="{FF2B5EF4-FFF2-40B4-BE49-F238E27FC236}">
                <a16:creationId xmlns:a16="http://schemas.microsoft.com/office/drawing/2014/main" id="{715DB828-0F16-8A55-6A19-862F9FD7B35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07206" y="235744"/>
          <a:ext cx="11099057" cy="1900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65" name="Rectangle 2064">
            <a:extLst>
              <a:ext uri="{FF2B5EF4-FFF2-40B4-BE49-F238E27FC236}">
                <a16:creationId xmlns:a16="http://schemas.microsoft.com/office/drawing/2014/main" id="{1E299956-A9E7-4FC1-A0B1-D590CA9730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67" name="Rectangle 2066">
            <a:extLst>
              <a:ext uri="{FF2B5EF4-FFF2-40B4-BE49-F238E27FC236}">
                <a16:creationId xmlns:a16="http://schemas.microsoft.com/office/drawing/2014/main" id="{17FC539C-B783-4B03-9F9E-D13430F3F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911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C596FF-1CCF-D94A-7472-0E5474B25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07ED938-11B9-1E8B-F3C4-90C1FE56F84C}"/>
              </a:ext>
            </a:extLst>
          </p:cNvPr>
          <p:cNvGrpSpPr/>
          <p:nvPr/>
        </p:nvGrpSpPr>
        <p:grpSpPr>
          <a:xfrm>
            <a:off x="8321871" y="4183987"/>
            <a:ext cx="3792145" cy="1033200"/>
            <a:chOff x="270867" y="66703"/>
            <a:chExt cx="3792145" cy="1033200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76EB87A5-04B4-60AF-E0C5-27F88A6427B5}"/>
                </a:ext>
              </a:extLst>
            </p:cNvPr>
            <p:cNvSpPr/>
            <p:nvPr/>
          </p:nvSpPr>
          <p:spPr>
            <a:xfrm>
              <a:off x="270867" y="66703"/>
              <a:ext cx="3792145" cy="1033200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Rectangle: Rounded Corners 4">
              <a:extLst>
                <a:ext uri="{FF2B5EF4-FFF2-40B4-BE49-F238E27FC236}">
                  <a16:creationId xmlns:a16="http://schemas.microsoft.com/office/drawing/2014/main" id="{8A2B112A-23E5-9636-0484-A753E4C75794}"/>
                </a:ext>
              </a:extLst>
            </p:cNvPr>
            <p:cNvSpPr txBox="1"/>
            <p:nvPr/>
          </p:nvSpPr>
          <p:spPr>
            <a:xfrm>
              <a:off x="321304" y="117140"/>
              <a:ext cx="3691271" cy="93232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3334" tIns="0" rIns="143334" bIns="0" numCol="1" spcCol="1270" anchor="ctr" anchorCtr="0">
              <a:noAutofit/>
            </a:bodyPr>
            <a:lstStyle/>
            <a:p>
              <a:pPr marL="0" lvl="0" indent="0" algn="l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500" kern="1200" dirty="0"/>
                <a:t>Meter Accuracy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8363FBF7-FE22-5797-7CD6-8942050ADFA7}"/>
              </a:ext>
            </a:extLst>
          </p:cNvPr>
          <p:cNvSpPr txBox="1"/>
          <p:nvPr/>
        </p:nvSpPr>
        <p:spPr>
          <a:xfrm>
            <a:off x="8372309" y="40611"/>
            <a:ext cx="38196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Context</a:t>
            </a:r>
          </a:p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Approach</a:t>
            </a:r>
          </a:p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Findings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A0F5F43-58EF-20E9-C7DC-6D8C56D99E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7" t="11844" r="2197" b="8911"/>
          <a:stretch/>
        </p:blipFill>
        <p:spPr bwMode="auto">
          <a:xfrm>
            <a:off x="7373507" y="1354089"/>
            <a:ext cx="4690072" cy="2742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495D5A5-98D7-470D-F683-DFCC6E9604B2}"/>
              </a:ext>
            </a:extLst>
          </p:cNvPr>
          <p:cNvSpPr txBox="1"/>
          <p:nvPr/>
        </p:nvSpPr>
        <p:spPr>
          <a:xfrm>
            <a:off x="1265190" y="2659559"/>
            <a:ext cx="483081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Meters are Accurate</a:t>
            </a:r>
          </a:p>
        </p:txBody>
      </p:sp>
    </p:spTree>
    <p:extLst>
      <p:ext uri="{BB962C8B-B14F-4D97-AF65-F5344CB8AC3E}">
        <p14:creationId xmlns:p14="http://schemas.microsoft.com/office/powerpoint/2010/main" val="3306053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88A5B1-ADD3-ABD2-1ED7-94DD4CB84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4E92A1F-0D7D-95C5-1101-54A212A4EA8C}"/>
              </a:ext>
            </a:extLst>
          </p:cNvPr>
          <p:cNvGrpSpPr/>
          <p:nvPr/>
        </p:nvGrpSpPr>
        <p:grpSpPr>
          <a:xfrm>
            <a:off x="8329016" y="5748469"/>
            <a:ext cx="3792145" cy="1033200"/>
            <a:chOff x="270867" y="2811928"/>
            <a:chExt cx="3792145" cy="1033200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E4D0F849-3DA1-3860-79A5-6A19F9A2C00F}"/>
                </a:ext>
              </a:extLst>
            </p:cNvPr>
            <p:cNvSpPr/>
            <p:nvPr/>
          </p:nvSpPr>
          <p:spPr>
            <a:xfrm>
              <a:off x="270867" y="2811928"/>
              <a:ext cx="3792145" cy="1033200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7" name="Rectangle: Rounded Corners 4">
              <a:extLst>
                <a:ext uri="{FF2B5EF4-FFF2-40B4-BE49-F238E27FC236}">
                  <a16:creationId xmlns:a16="http://schemas.microsoft.com/office/drawing/2014/main" id="{7E9E9B56-3997-4A21-B5BF-BDA6FD29EA56}"/>
                </a:ext>
              </a:extLst>
            </p:cNvPr>
            <p:cNvSpPr txBox="1"/>
            <p:nvPr/>
          </p:nvSpPr>
          <p:spPr>
            <a:xfrm>
              <a:off x="321304" y="2862365"/>
              <a:ext cx="3691271" cy="93232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3334" tIns="0" rIns="143334" bIns="0" numCol="1" spcCol="1270" anchor="ctr" anchorCtr="0">
              <a:noAutofit/>
            </a:bodyPr>
            <a:lstStyle/>
            <a:p>
              <a:pPr marL="0" lvl="0" indent="0" algn="l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500" kern="1200"/>
                <a:t>Billing Accuracy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E9E4878-791E-BE71-4589-5DA034F5C3AE}"/>
              </a:ext>
            </a:extLst>
          </p:cNvPr>
          <p:cNvSpPr txBox="1"/>
          <p:nvPr/>
        </p:nvSpPr>
        <p:spPr>
          <a:xfrm>
            <a:off x="8329017" y="327077"/>
            <a:ext cx="386298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Context</a:t>
            </a:r>
          </a:p>
          <a:p>
            <a:pPr marL="285750" indent="-285750">
              <a:buFontTx/>
              <a:buChar char="-"/>
            </a:pPr>
            <a:r>
              <a:rPr lang="en-US" dirty="0"/>
              <a:t>Billing system install happening</a:t>
            </a:r>
          </a:p>
          <a:p>
            <a:pPr marL="285750" indent="-285750">
              <a:buFontTx/>
              <a:buChar char="-"/>
            </a:pPr>
            <a:r>
              <a:rPr lang="en-US" dirty="0"/>
              <a:t>Rate changes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Approach</a:t>
            </a:r>
          </a:p>
          <a:p>
            <a:pPr marL="285750" indent="-285750">
              <a:buFontTx/>
              <a:buChar char="-"/>
            </a:pPr>
            <a:r>
              <a:rPr lang="en-US" dirty="0"/>
              <a:t>Receive data</a:t>
            </a:r>
          </a:p>
          <a:p>
            <a:pPr marL="285750" indent="-285750">
              <a:buFontTx/>
              <a:buChar char="-"/>
            </a:pPr>
            <a:r>
              <a:rPr lang="en-US" dirty="0"/>
              <a:t>Justification of process</a:t>
            </a:r>
          </a:p>
          <a:p>
            <a:pPr marL="285750" indent="-285750">
              <a:buFontTx/>
              <a:buChar char="-"/>
            </a:pPr>
            <a:r>
              <a:rPr lang="en-US" dirty="0"/>
              <a:t>Evaluate results</a:t>
            </a:r>
          </a:p>
          <a:p>
            <a:pPr marL="285750" indent="-285750">
              <a:buFontTx/>
              <a:buChar char="-"/>
            </a:pPr>
            <a:r>
              <a:rPr lang="en-US" dirty="0"/>
              <a:t>Understand process weakness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Findings</a:t>
            </a:r>
          </a:p>
          <a:p>
            <a:pPr marL="285750" indent="-285750">
              <a:buFontTx/>
              <a:buChar char="-"/>
            </a:pPr>
            <a:r>
              <a:rPr lang="en-US" dirty="0"/>
              <a:t>System calculation accuracy is high</a:t>
            </a:r>
          </a:p>
          <a:p>
            <a:pPr marL="285750" indent="-285750">
              <a:buFontTx/>
              <a:buChar char="-"/>
            </a:pPr>
            <a:r>
              <a:rPr lang="en-US" dirty="0"/>
              <a:t>Inaccuracy favors resident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2F37A52D-9F3C-184C-6383-42C4C44619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2931802"/>
              </p:ext>
            </p:extLst>
          </p:nvPr>
        </p:nvGraphicFramePr>
        <p:xfrm>
          <a:off x="193871" y="310108"/>
          <a:ext cx="6971310" cy="552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050" name="Picture 2">
            <a:extLst>
              <a:ext uri="{FF2B5EF4-FFF2-40B4-BE49-F238E27FC236}">
                <a16:creationId xmlns:a16="http://schemas.microsoft.com/office/drawing/2014/main" id="{D571A06F-FD31-7995-AC3E-D229571254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00" t="20807" r="31067" b="21179"/>
          <a:stretch/>
        </p:blipFill>
        <p:spPr bwMode="auto">
          <a:xfrm>
            <a:off x="5614988" y="327077"/>
            <a:ext cx="1889785" cy="1650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5736ED5-2C28-63D2-A959-99E1A55F773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30911" y="1446330"/>
            <a:ext cx="615126" cy="236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34191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Retrospec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E08E5D2F391549ADC190A59FAFB175" ma:contentTypeVersion="18" ma:contentTypeDescription="Create a new document." ma:contentTypeScope="" ma:versionID="de3f3a0ae94592ca05d7d6ba107cb289">
  <xsd:schema xmlns:xsd="http://www.w3.org/2001/XMLSchema" xmlns:xs="http://www.w3.org/2001/XMLSchema" xmlns:p="http://schemas.microsoft.com/office/2006/metadata/properties" xmlns:ns3="493c2532-9254-4d53-85d4-fda7d9594fcb" xmlns:ns4="32131c40-db79-489f-8597-69a2f225ce7d" targetNamespace="http://schemas.microsoft.com/office/2006/metadata/properties" ma:root="true" ma:fieldsID="8c424dd6c743bb64a75b491a6ac18acb" ns3:_="" ns4:_="">
    <xsd:import namespace="493c2532-9254-4d53-85d4-fda7d9594fcb"/>
    <xsd:import namespace="32131c40-db79-489f-8597-69a2f225ce7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MediaServiceOCR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3c2532-9254-4d53-85d4-fda7d9594f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131c40-db79-489f-8597-69a2f225ce7d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93c2532-9254-4d53-85d4-fda7d9594fcb" xsi:nil="true"/>
  </documentManagement>
</p:properties>
</file>

<file path=customXml/itemProps1.xml><?xml version="1.0" encoding="utf-8"?>
<ds:datastoreItem xmlns:ds="http://schemas.openxmlformats.org/officeDocument/2006/customXml" ds:itemID="{5F98A0A6-8FFB-4175-A4F6-6F07EEB117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93c2532-9254-4d53-85d4-fda7d9594fcb"/>
    <ds:schemaRef ds:uri="32131c40-db79-489f-8597-69a2f225ce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F5FAB94-3BC3-4CFC-8973-30D0301DF66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7BA7A12-3B50-4CAC-9F77-23AF2049508D}">
  <ds:schemaRefs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terms/"/>
    <ds:schemaRef ds:uri="32131c40-db79-489f-8597-69a2f225ce7d"/>
    <ds:schemaRef ds:uri="493c2532-9254-4d53-85d4-fda7d9594fcb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130</TotalTime>
  <Words>1147</Words>
  <Application>Microsoft Office PowerPoint</Application>
  <PresentationFormat>Widescreen</PresentationFormat>
  <Paragraphs>277</Paragraphs>
  <Slides>23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Aptos</vt:lpstr>
      <vt:lpstr>Arial</vt:lpstr>
      <vt:lpstr>Calibri</vt:lpstr>
      <vt:lpstr>Calibri Light</vt:lpstr>
      <vt:lpstr>Proxima Nova</vt:lpstr>
      <vt:lpstr>Times New Roman</vt:lpstr>
      <vt:lpstr>Wingdings</vt:lpstr>
      <vt:lpstr>Retrospect</vt:lpstr>
      <vt:lpstr>Utility Billing / Meter-to-Payment Audit Findings, recommendations &amp; actions  David Allen | SLserco  Findings – Public Meeting (first draft) February 3, 2025  </vt:lpstr>
      <vt:lpstr>Agenda</vt:lpstr>
      <vt:lpstr>Scope</vt:lpstr>
      <vt:lpstr>PowerPoint Presentation</vt:lpstr>
      <vt:lpstr>Meter Test Results</vt:lpstr>
      <vt:lpstr>Meter selection?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Bottom line</vt:lpstr>
      <vt:lpstr>Details</vt:lpstr>
      <vt:lpstr>What happened on go-live day</vt:lpstr>
      <vt:lpstr>Key Observations</vt:lpstr>
      <vt:lpstr>Path Forward</vt:lpstr>
      <vt:lpstr>PowerPoint Presentation</vt:lpstr>
      <vt:lpstr>City Slides</vt:lpstr>
      <vt:lpstr>If we could do it over</vt:lpstr>
      <vt:lpstr>Action Items</vt:lpstr>
      <vt:lpstr>Action Items (Cont.)</vt:lpstr>
      <vt:lpstr>Action Items (Cont.)</vt:lpstr>
      <vt:lpstr>Customer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Utility Billing / Meter-to-Payment Audit Findings, recommendations and actions  &lt;presenter name &amp; title&gt;  City Council Meeting Thursday, April 25, 2024</dc:title>
  <dc:creator>Janet Rummel</dc:creator>
  <cp:lastModifiedBy>Kukulski, Chris</cp:lastModifiedBy>
  <cp:revision>7</cp:revision>
  <cp:lastPrinted>2024-04-25T14:03:28Z</cp:lastPrinted>
  <dcterms:created xsi:type="dcterms:W3CDTF">2024-04-20T21:35:03Z</dcterms:created>
  <dcterms:modified xsi:type="dcterms:W3CDTF">2025-02-03T16:09:13Z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0x01010011E08E5D2F391549ADC190A59FAFB175</vt:lpwstr>
  </property>
</Properties>
</file>