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5143500" type="screen16x9"/>
  <p:notesSz cx="7010400" cy="9296400"/>
  <p:embeddedFontLst>
    <p:embeddedFont>
      <p:font typeface="Average" panose="020B0604020202020204" charset="0"/>
      <p:regular r:id="rId15"/>
    </p:embeddedFont>
    <p:embeddedFont>
      <p:font typeface="Georgia" panose="02040502050405020303" pitchFamily="18" charset="0"/>
      <p:regular r:id="rId16"/>
      <p:bold r:id="rId17"/>
      <p:italic r:id="rId18"/>
      <p:boldItalic r:id="rId19"/>
    </p:embeddedFont>
    <p:embeddedFont>
      <p:font typeface="Oswald" panose="00000500000000000000" pitchFamily="2" charset="0"/>
      <p:regular r:id="rId20"/>
      <p:bold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2" roundtripDataSignature="AMtx7mhDKv4sdflcyzAju1cYzGLAgAZAk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22" d="100"/>
          <a:sy n="122" d="100"/>
        </p:scale>
        <p:origin x="757" y="45"/>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customschemas.google.com/relationships/presentationmetadata" Target="metadata"/><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im Walsh" userId="5c585167a77f01b4" providerId="LiveId" clId="{7B824C2E-2BD2-43DA-984B-13964C2516F5}"/>
    <pc:docChg chg="undo custSel modSld">
      <pc:chgData name="Jim Walsh" userId="5c585167a77f01b4" providerId="LiveId" clId="{7B824C2E-2BD2-43DA-984B-13964C2516F5}" dt="2023-02-17T16:39:02.010" v="1" actId="1076"/>
      <pc:docMkLst>
        <pc:docMk/>
      </pc:docMkLst>
      <pc:sldChg chg="modSp mod">
        <pc:chgData name="Jim Walsh" userId="5c585167a77f01b4" providerId="LiveId" clId="{7B824C2E-2BD2-43DA-984B-13964C2516F5}" dt="2023-02-17T16:39:02.010" v="1" actId="1076"/>
        <pc:sldMkLst>
          <pc:docMk/>
          <pc:sldMk cId="0" sldId="266"/>
        </pc:sldMkLst>
        <pc:spChg chg="mod">
          <ac:chgData name="Jim Walsh" userId="5c585167a77f01b4" providerId="LiveId" clId="{7B824C2E-2BD2-43DA-984B-13964C2516F5}" dt="2023-02-17T16:39:02.010" v="1" actId="1076"/>
          <ac:spMkLst>
            <pc:docMk/>
            <pc:sldMk cId="0" sldId="266"/>
            <ac:spMk id="147"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701040" y="4415790"/>
            <a:ext cx="5608320" cy="4183380"/>
          </a:xfrm>
          <a:prstGeom prst="rect">
            <a:avLst/>
          </a:prstGeom>
          <a:noFill/>
          <a:ln>
            <a:noFill/>
          </a:ln>
        </p:spPr>
        <p:txBody>
          <a:bodyPr spcFirstLastPara="1" wrap="square" lIns="93150" tIns="93150" rIns="93150" bIns="93150"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g20c49ae9ea9_0_26:notes"/>
          <p:cNvSpPr>
            <a:spLocks noGrp="1" noRot="1" noChangeAspect="1"/>
          </p:cNvSpPr>
          <p:nvPr>
            <p:ph type="sldImg" idx="2"/>
          </p:nvPr>
        </p:nvSpPr>
        <p:spPr>
          <a:xfrm>
            <a:off x="406400" y="696913"/>
            <a:ext cx="6199200" cy="3486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g20c49ae9ea9_0_26:notes"/>
          <p:cNvSpPr txBox="1">
            <a:spLocks noGrp="1"/>
          </p:cNvSpPr>
          <p:nvPr>
            <p:ph type="body" idx="1"/>
          </p:nvPr>
        </p:nvSpPr>
        <p:spPr>
          <a:xfrm>
            <a:off x="701040" y="4415790"/>
            <a:ext cx="5608200" cy="4183500"/>
          </a:xfrm>
          <a:prstGeom prst="rect">
            <a:avLst/>
          </a:prstGeom>
        </p:spPr>
        <p:txBody>
          <a:bodyPr spcFirstLastPara="1" wrap="square" lIns="93150" tIns="93150" rIns="93150" bIns="9315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20c49ae9ea9_0_20:notes"/>
          <p:cNvSpPr>
            <a:spLocks noGrp="1" noRot="1" noChangeAspect="1"/>
          </p:cNvSpPr>
          <p:nvPr>
            <p:ph type="sldImg" idx="2"/>
          </p:nvPr>
        </p:nvSpPr>
        <p:spPr>
          <a:xfrm>
            <a:off x="406400" y="696913"/>
            <a:ext cx="6199200" cy="3486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20c49ae9ea9_0_20:notes"/>
          <p:cNvSpPr txBox="1">
            <a:spLocks noGrp="1"/>
          </p:cNvSpPr>
          <p:nvPr>
            <p:ph type="body" idx="1"/>
          </p:nvPr>
        </p:nvSpPr>
        <p:spPr>
          <a:xfrm>
            <a:off x="701040" y="4415790"/>
            <a:ext cx="5608200" cy="4183500"/>
          </a:xfrm>
          <a:prstGeom prst="rect">
            <a:avLst/>
          </a:prstGeom>
        </p:spPr>
        <p:txBody>
          <a:bodyPr spcFirstLastPara="1" wrap="square" lIns="93150" tIns="93150" rIns="93150" bIns="9315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20c49ae9ea9_0_13: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20c49ae9ea9_0_13:notes"/>
          <p:cNvSpPr txBox="1">
            <a:spLocks noGrp="1"/>
          </p:cNvSpPr>
          <p:nvPr>
            <p:ph type="body" idx="1"/>
          </p:nvPr>
        </p:nvSpPr>
        <p:spPr>
          <a:xfrm>
            <a:off x="701040" y="4415790"/>
            <a:ext cx="5608200" cy="4183500"/>
          </a:xfrm>
          <a:prstGeom prst="rect">
            <a:avLst/>
          </a:prstGeom>
        </p:spPr>
        <p:txBody>
          <a:bodyPr spcFirstLastPara="1" wrap="square" lIns="93150" tIns="93150" rIns="93150" bIns="9315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208b9ecd25f_0_107:notes"/>
          <p:cNvSpPr>
            <a:spLocks noGrp="1" noRot="1" noChangeAspect="1"/>
          </p:cNvSpPr>
          <p:nvPr>
            <p:ph type="sldImg" idx="2"/>
          </p:nvPr>
        </p:nvSpPr>
        <p:spPr>
          <a:xfrm>
            <a:off x="406400" y="696913"/>
            <a:ext cx="6199200" cy="3486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208b9ecd25f_0_107:notes"/>
          <p:cNvSpPr txBox="1">
            <a:spLocks noGrp="1"/>
          </p:cNvSpPr>
          <p:nvPr>
            <p:ph type="body" idx="1"/>
          </p:nvPr>
        </p:nvSpPr>
        <p:spPr>
          <a:xfrm>
            <a:off x="701040" y="4415790"/>
            <a:ext cx="5608200" cy="4183500"/>
          </a:xfrm>
          <a:prstGeom prst="rect">
            <a:avLst/>
          </a:prstGeom>
        </p:spPr>
        <p:txBody>
          <a:bodyPr spcFirstLastPara="1" wrap="square" lIns="93150" tIns="93150" rIns="93150" bIns="9315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g20c49ae9ea9_0_5:notes"/>
          <p:cNvSpPr>
            <a:spLocks noGrp="1" noRot="1" noChangeAspect="1"/>
          </p:cNvSpPr>
          <p:nvPr>
            <p:ph type="sldImg" idx="2"/>
          </p:nvPr>
        </p:nvSpPr>
        <p:spPr>
          <a:xfrm>
            <a:off x="406400" y="696913"/>
            <a:ext cx="6199200" cy="3486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3" name="Google Shape;63;g20c49ae9ea9_0_5:notes"/>
          <p:cNvSpPr txBox="1">
            <a:spLocks noGrp="1"/>
          </p:cNvSpPr>
          <p:nvPr>
            <p:ph type="body" idx="1"/>
          </p:nvPr>
        </p:nvSpPr>
        <p:spPr>
          <a:xfrm>
            <a:off x="701040" y="4415790"/>
            <a:ext cx="5608200" cy="4183500"/>
          </a:xfrm>
          <a:prstGeom prst="rect">
            <a:avLst/>
          </a:prstGeom>
        </p:spPr>
        <p:txBody>
          <a:bodyPr spcFirstLastPara="1" wrap="square" lIns="93150" tIns="93150" rIns="93150" bIns="9315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208b9ecd25f_0_0:notes"/>
          <p:cNvSpPr>
            <a:spLocks noGrp="1" noRot="1" noChangeAspect="1"/>
          </p:cNvSpPr>
          <p:nvPr>
            <p:ph type="sldImg" idx="2"/>
          </p:nvPr>
        </p:nvSpPr>
        <p:spPr>
          <a:xfrm>
            <a:off x="406400" y="696913"/>
            <a:ext cx="6199200" cy="3486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208b9ecd25f_0_0:notes"/>
          <p:cNvSpPr txBox="1">
            <a:spLocks noGrp="1"/>
          </p:cNvSpPr>
          <p:nvPr>
            <p:ph type="body" idx="1"/>
          </p:nvPr>
        </p:nvSpPr>
        <p:spPr>
          <a:xfrm>
            <a:off x="701040" y="4415790"/>
            <a:ext cx="5608200" cy="4183500"/>
          </a:xfrm>
          <a:prstGeom prst="rect">
            <a:avLst/>
          </a:prstGeom>
        </p:spPr>
        <p:txBody>
          <a:bodyPr spcFirstLastPara="1" wrap="square" lIns="93150" tIns="93150" rIns="93150" bIns="9315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1:notes"/>
          <p:cNvSpPr txBox="1">
            <a:spLocks noGrp="1"/>
          </p:cNvSpPr>
          <p:nvPr>
            <p:ph type="body" idx="1"/>
          </p:nvPr>
        </p:nvSpPr>
        <p:spPr>
          <a:xfrm>
            <a:off x="701040" y="4415790"/>
            <a:ext cx="5608320" cy="4183380"/>
          </a:xfrm>
          <a:prstGeom prst="rect">
            <a:avLst/>
          </a:prstGeom>
        </p:spPr>
        <p:txBody>
          <a:bodyPr spcFirstLastPara="1" wrap="square" lIns="93150" tIns="93150" rIns="93150" bIns="93150" anchor="t" anchorCtr="0">
            <a:noAutofit/>
          </a:bodyPr>
          <a:lstStyle/>
          <a:p>
            <a:pPr marL="0" lvl="0" indent="0" algn="l" rtl="0">
              <a:spcBef>
                <a:spcPts val="0"/>
              </a:spcBef>
              <a:spcAft>
                <a:spcPts val="0"/>
              </a:spcAft>
              <a:buNone/>
            </a:pPr>
            <a:endParaRPr/>
          </a:p>
        </p:txBody>
      </p:sp>
      <p:sp>
        <p:nvSpPr>
          <p:cNvPr id="88" name="Google Shape;88;p1: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2: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6" name="Google Shape;96;p2:notes"/>
          <p:cNvSpPr txBox="1">
            <a:spLocks noGrp="1"/>
          </p:cNvSpPr>
          <p:nvPr>
            <p:ph type="body" idx="1"/>
          </p:nvPr>
        </p:nvSpPr>
        <p:spPr>
          <a:xfrm>
            <a:off x="701040" y="4415790"/>
            <a:ext cx="5608320" cy="4183380"/>
          </a:xfrm>
          <a:prstGeom prst="rect">
            <a:avLst/>
          </a:prstGeom>
          <a:noFill/>
          <a:ln>
            <a:noFill/>
          </a:ln>
        </p:spPr>
        <p:txBody>
          <a:bodyPr spcFirstLastPara="1" wrap="square" lIns="93150" tIns="93150" rIns="93150" bIns="93150" anchor="t" anchorCtr="0">
            <a:noAutofit/>
          </a:bodyPr>
          <a:lstStyle/>
          <a:p>
            <a:pPr marL="457200" lvl="0" indent="-22860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3:notes"/>
          <p:cNvSpPr txBox="1">
            <a:spLocks noGrp="1"/>
          </p:cNvSpPr>
          <p:nvPr>
            <p:ph type="body" idx="1"/>
          </p:nvPr>
        </p:nvSpPr>
        <p:spPr>
          <a:xfrm>
            <a:off x="701040" y="4415790"/>
            <a:ext cx="5608320" cy="4183380"/>
          </a:xfrm>
          <a:prstGeom prst="rect">
            <a:avLst/>
          </a:prstGeom>
        </p:spPr>
        <p:txBody>
          <a:bodyPr spcFirstLastPara="1" wrap="square" lIns="93150" tIns="93150" rIns="93150" bIns="93150" anchor="t" anchorCtr="0">
            <a:noAutofit/>
          </a:bodyPr>
          <a:lstStyle/>
          <a:p>
            <a:pPr marL="0" lvl="0" indent="0" algn="l" rtl="0">
              <a:spcBef>
                <a:spcPts val="0"/>
              </a:spcBef>
              <a:spcAft>
                <a:spcPts val="0"/>
              </a:spcAft>
              <a:buNone/>
            </a:pPr>
            <a:endParaRPr/>
          </a:p>
        </p:txBody>
      </p:sp>
      <p:sp>
        <p:nvSpPr>
          <p:cNvPr id="104" name="Google Shape;104;p3:notes"/>
          <p:cNvSpPr>
            <a:spLocks noGrp="1" noRot="1" noChangeAspect="1"/>
          </p:cNvSpPr>
          <p:nvPr>
            <p:ph type="sldImg" idx="2"/>
          </p:nvPr>
        </p:nvSpPr>
        <p:spPr>
          <a:xfrm>
            <a:off x="406400" y="696913"/>
            <a:ext cx="6199188"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g208b9ecd25f_0_20:notes"/>
          <p:cNvSpPr>
            <a:spLocks noGrp="1" noRot="1" noChangeAspect="1"/>
          </p:cNvSpPr>
          <p:nvPr>
            <p:ph type="sldImg" idx="2"/>
          </p:nvPr>
        </p:nvSpPr>
        <p:spPr>
          <a:xfrm>
            <a:off x="406400" y="696913"/>
            <a:ext cx="6199200" cy="3486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4" name="Google Shape;114;g208b9ecd25f_0_20:notes"/>
          <p:cNvSpPr txBox="1">
            <a:spLocks noGrp="1"/>
          </p:cNvSpPr>
          <p:nvPr>
            <p:ph type="body" idx="1"/>
          </p:nvPr>
        </p:nvSpPr>
        <p:spPr>
          <a:xfrm>
            <a:off x="701040" y="4415790"/>
            <a:ext cx="5608200" cy="4183500"/>
          </a:xfrm>
          <a:prstGeom prst="rect">
            <a:avLst/>
          </a:prstGeom>
        </p:spPr>
        <p:txBody>
          <a:bodyPr spcFirstLastPara="1" wrap="square" lIns="93150" tIns="93150" rIns="93150" bIns="9315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208b9ecd25f_0_25:notes"/>
          <p:cNvSpPr>
            <a:spLocks noGrp="1" noRot="1" noChangeAspect="1"/>
          </p:cNvSpPr>
          <p:nvPr>
            <p:ph type="sldImg" idx="2"/>
          </p:nvPr>
        </p:nvSpPr>
        <p:spPr>
          <a:xfrm>
            <a:off x="406400" y="696913"/>
            <a:ext cx="6199200" cy="3486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9" name="Google Shape;119;g208b9ecd25f_0_25:notes"/>
          <p:cNvSpPr txBox="1">
            <a:spLocks noGrp="1"/>
          </p:cNvSpPr>
          <p:nvPr>
            <p:ph type="body" idx="1"/>
          </p:nvPr>
        </p:nvSpPr>
        <p:spPr>
          <a:xfrm>
            <a:off x="701040" y="4415790"/>
            <a:ext cx="5608200" cy="4183500"/>
          </a:xfrm>
          <a:prstGeom prst="rect">
            <a:avLst/>
          </a:prstGeom>
        </p:spPr>
        <p:txBody>
          <a:bodyPr spcFirstLastPara="1" wrap="square" lIns="93150" tIns="93150" rIns="93150" bIns="9315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208b9ecd25f_0_32:notes"/>
          <p:cNvSpPr>
            <a:spLocks noGrp="1" noRot="1" noChangeAspect="1"/>
          </p:cNvSpPr>
          <p:nvPr>
            <p:ph type="sldImg" idx="2"/>
          </p:nvPr>
        </p:nvSpPr>
        <p:spPr>
          <a:xfrm>
            <a:off x="389773" y="697230"/>
            <a:ext cx="6231600" cy="34863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208b9ecd25f_0_32:notes"/>
          <p:cNvSpPr txBox="1">
            <a:spLocks noGrp="1"/>
          </p:cNvSpPr>
          <p:nvPr>
            <p:ph type="body" idx="1"/>
          </p:nvPr>
        </p:nvSpPr>
        <p:spPr>
          <a:xfrm>
            <a:off x="701040" y="4415790"/>
            <a:ext cx="5608200" cy="4183500"/>
          </a:xfrm>
          <a:prstGeom prst="rect">
            <a:avLst/>
          </a:prstGeom>
        </p:spPr>
        <p:txBody>
          <a:bodyPr spcFirstLastPara="1" wrap="square" lIns="93150" tIns="93150" rIns="93150" bIns="93150"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9"/>
        <p:cNvGrpSpPr/>
        <p:nvPr/>
      </p:nvGrpSpPr>
      <p:grpSpPr>
        <a:xfrm>
          <a:off x="0" y="0"/>
          <a:ext cx="0" cy="0"/>
          <a:chOff x="0" y="0"/>
          <a:chExt cx="0" cy="0"/>
        </a:xfrm>
      </p:grpSpPr>
      <p:sp>
        <p:nvSpPr>
          <p:cNvPr id="10" name="Google Shape;10;p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11" name="Google Shape;11;p5"/>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12" name="Google Shape;12;p5"/>
          <p:cNvSpPr txBox="1">
            <a:spLocks noGrp="1"/>
          </p:cNvSpPr>
          <p:nvPr>
            <p:ph type="sldNum" idx="12"/>
          </p:nvPr>
        </p:nvSpPr>
        <p:spPr>
          <a:xfrm>
            <a:off x="8490250" y="4681009"/>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9"/>
        <p:cNvGrpSpPr/>
        <p:nvPr/>
      </p:nvGrpSpPr>
      <p:grpSpPr>
        <a:xfrm>
          <a:off x="0" y="0"/>
          <a:ext cx="0" cy="0"/>
          <a:chOff x="0" y="0"/>
          <a:chExt cx="0" cy="0"/>
        </a:xfrm>
      </p:grpSpPr>
      <p:sp>
        <p:nvSpPr>
          <p:cNvPr id="50" name="Google Shape;50;p14"/>
          <p:cNvSpPr txBox="1">
            <a:spLocks noGrp="1"/>
          </p:cNvSpPr>
          <p:nvPr>
            <p:ph type="title" hasCustomPrompt="1"/>
          </p:nvPr>
        </p:nvSpPr>
        <p:spPr>
          <a:xfrm>
            <a:off x="311700" y="1255275"/>
            <a:ext cx="8520600" cy="18906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51" name="Google Shape;51;p14"/>
          <p:cNvSpPr txBox="1">
            <a:spLocks noGrp="1"/>
          </p:cNvSpPr>
          <p:nvPr>
            <p:ph type="body" idx="1"/>
          </p:nvPr>
        </p:nvSpPr>
        <p:spPr>
          <a:xfrm>
            <a:off x="311700" y="3228425"/>
            <a:ext cx="8520600" cy="1300800"/>
          </a:xfrm>
          <a:prstGeom prst="rect">
            <a:avLst/>
          </a:prstGeom>
          <a:noFill/>
          <a:ln>
            <a:noFill/>
          </a:ln>
        </p:spPr>
        <p:txBody>
          <a:bodyPr spcFirstLastPara="1" wrap="square" lIns="91425" tIns="91425" rIns="91425" bIns="91425" anchor="t" anchorCtr="0">
            <a:norm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0"/>
              </a:spcBef>
              <a:spcAft>
                <a:spcPts val="0"/>
              </a:spcAft>
              <a:buSzPts val="1400"/>
              <a:buChar char="○"/>
              <a:defRPr/>
            </a:lvl2pPr>
            <a:lvl3pPr marL="1371600" lvl="2" indent="-317500" algn="ctr">
              <a:lnSpc>
                <a:spcPct val="115000"/>
              </a:lnSpc>
              <a:spcBef>
                <a:spcPts val="0"/>
              </a:spcBef>
              <a:spcAft>
                <a:spcPts val="0"/>
              </a:spcAft>
              <a:buSzPts val="1400"/>
              <a:buChar char="■"/>
              <a:defRPr/>
            </a:lvl3pPr>
            <a:lvl4pPr marL="1828800" lvl="3" indent="-317500" algn="ctr">
              <a:lnSpc>
                <a:spcPct val="115000"/>
              </a:lnSpc>
              <a:spcBef>
                <a:spcPts val="0"/>
              </a:spcBef>
              <a:spcAft>
                <a:spcPts val="0"/>
              </a:spcAft>
              <a:buSzPts val="1400"/>
              <a:buChar char="●"/>
              <a:defRPr/>
            </a:lvl4pPr>
            <a:lvl5pPr marL="2286000" lvl="4" indent="-317500" algn="ctr">
              <a:lnSpc>
                <a:spcPct val="115000"/>
              </a:lnSpc>
              <a:spcBef>
                <a:spcPts val="0"/>
              </a:spcBef>
              <a:spcAft>
                <a:spcPts val="0"/>
              </a:spcAft>
              <a:buSzPts val="1400"/>
              <a:buChar char="○"/>
              <a:defRPr/>
            </a:lvl5pPr>
            <a:lvl6pPr marL="2743200" lvl="5" indent="-317500" algn="ctr">
              <a:lnSpc>
                <a:spcPct val="115000"/>
              </a:lnSpc>
              <a:spcBef>
                <a:spcPts val="0"/>
              </a:spcBef>
              <a:spcAft>
                <a:spcPts val="0"/>
              </a:spcAft>
              <a:buSzPts val="1400"/>
              <a:buChar char="■"/>
              <a:defRPr/>
            </a:lvl6pPr>
            <a:lvl7pPr marL="3200400" lvl="6" indent="-317500" algn="ctr">
              <a:lnSpc>
                <a:spcPct val="115000"/>
              </a:lnSpc>
              <a:spcBef>
                <a:spcPts val="0"/>
              </a:spcBef>
              <a:spcAft>
                <a:spcPts val="0"/>
              </a:spcAft>
              <a:buSzPts val="1400"/>
              <a:buChar char="●"/>
              <a:defRPr/>
            </a:lvl7pPr>
            <a:lvl8pPr marL="3657600" lvl="7" indent="-317500" algn="ctr">
              <a:lnSpc>
                <a:spcPct val="115000"/>
              </a:lnSpc>
              <a:spcBef>
                <a:spcPts val="0"/>
              </a:spcBef>
              <a:spcAft>
                <a:spcPts val="0"/>
              </a:spcAft>
              <a:buSzPts val="1400"/>
              <a:buChar char="○"/>
              <a:defRPr/>
            </a:lvl8pPr>
            <a:lvl9pPr marL="4114800" lvl="8" indent="-317500" algn="ctr">
              <a:lnSpc>
                <a:spcPct val="115000"/>
              </a:lnSpc>
              <a:spcBef>
                <a:spcPts val="0"/>
              </a:spcBef>
              <a:spcAft>
                <a:spcPts val="0"/>
              </a:spcAft>
              <a:buSzPts val="1400"/>
              <a:buChar char="■"/>
              <a:defRPr/>
            </a:lvl9pPr>
          </a:lstStyle>
          <a:p>
            <a:endParaRPr/>
          </a:p>
        </p:txBody>
      </p:sp>
      <p:sp>
        <p:nvSpPr>
          <p:cNvPr id="52" name="Google Shape;52;p14"/>
          <p:cNvSpPr txBox="1">
            <a:spLocks noGrp="1"/>
          </p:cNvSpPr>
          <p:nvPr>
            <p:ph type="sldNum" idx="12"/>
          </p:nvPr>
        </p:nvSpPr>
        <p:spPr>
          <a:xfrm>
            <a:off x="8490250" y="4681009"/>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3"/>
        <p:cNvGrpSpPr/>
        <p:nvPr/>
      </p:nvGrpSpPr>
      <p:grpSpPr>
        <a:xfrm>
          <a:off x="0" y="0"/>
          <a:ext cx="0" cy="0"/>
          <a:chOff x="0" y="0"/>
          <a:chExt cx="0" cy="0"/>
        </a:xfrm>
      </p:grpSpPr>
      <p:sp>
        <p:nvSpPr>
          <p:cNvPr id="54" name="Google Shape;54;p15"/>
          <p:cNvSpPr txBox="1">
            <a:spLocks noGrp="1"/>
          </p:cNvSpPr>
          <p:nvPr>
            <p:ph type="sldNum" idx="12"/>
          </p:nvPr>
        </p:nvSpPr>
        <p:spPr>
          <a:xfrm>
            <a:off x="8490250" y="4681009"/>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grpSp>
        <p:nvGrpSpPr>
          <p:cNvPr id="14" name="Google Shape;14;p6"/>
          <p:cNvGrpSpPr/>
          <p:nvPr/>
        </p:nvGrpSpPr>
        <p:grpSpPr>
          <a:xfrm>
            <a:off x="4350279" y="2855377"/>
            <a:ext cx="443589" cy="105632"/>
            <a:chOff x="4137525" y="2915950"/>
            <a:chExt cx="869100" cy="207000"/>
          </a:xfrm>
        </p:grpSpPr>
        <p:sp>
          <p:nvSpPr>
            <p:cNvPr id="15" name="Google Shape;15;p6"/>
            <p:cNvSpPr/>
            <p:nvPr/>
          </p:nvSpPr>
          <p:spPr>
            <a:xfrm>
              <a:off x="4468575" y="2915950"/>
              <a:ext cx="207000" cy="207000"/>
            </a:xfrm>
            <a:prstGeom prst="ellipse">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 name="Google Shape;16;p6"/>
            <p:cNvSpPr/>
            <p:nvPr/>
          </p:nvSpPr>
          <p:spPr>
            <a:xfrm>
              <a:off x="4799625" y="2915950"/>
              <a:ext cx="207000" cy="207000"/>
            </a:xfrm>
            <a:prstGeom prst="ellipse">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 name="Google Shape;17;p6"/>
            <p:cNvSpPr/>
            <p:nvPr/>
          </p:nvSpPr>
          <p:spPr>
            <a:xfrm>
              <a:off x="4137525" y="2915950"/>
              <a:ext cx="207000" cy="207000"/>
            </a:xfrm>
            <a:prstGeom prst="ellipse">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8" name="Google Shape;18;p6"/>
          <p:cNvSpPr txBox="1">
            <a:spLocks noGrp="1"/>
          </p:cNvSpPr>
          <p:nvPr>
            <p:ph type="ctrTitle"/>
          </p:nvPr>
        </p:nvSpPr>
        <p:spPr>
          <a:xfrm>
            <a:off x="671258" y="990800"/>
            <a:ext cx="7801500" cy="17301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4800"/>
              <a:buNone/>
              <a:defRPr sz="4800"/>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a:endParaRPr/>
          </a:p>
        </p:txBody>
      </p:sp>
      <p:sp>
        <p:nvSpPr>
          <p:cNvPr id="19" name="Google Shape;19;p6"/>
          <p:cNvSpPr txBox="1">
            <a:spLocks noGrp="1"/>
          </p:cNvSpPr>
          <p:nvPr>
            <p:ph type="subTitle" idx="1"/>
          </p:nvPr>
        </p:nvSpPr>
        <p:spPr>
          <a:xfrm>
            <a:off x="671250" y="3174876"/>
            <a:ext cx="7801500" cy="7926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20" name="Google Shape;20;p6"/>
          <p:cNvSpPr txBox="1">
            <a:spLocks noGrp="1"/>
          </p:cNvSpPr>
          <p:nvPr>
            <p:ph type="sldNum" idx="12"/>
          </p:nvPr>
        </p:nvSpPr>
        <p:spPr>
          <a:xfrm>
            <a:off x="8490250" y="4681009"/>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1"/>
        <p:cNvGrpSpPr/>
        <p:nvPr/>
      </p:nvGrpSpPr>
      <p:grpSpPr>
        <a:xfrm>
          <a:off x="0" y="0"/>
          <a:ext cx="0" cy="0"/>
          <a:chOff x="0" y="0"/>
          <a:chExt cx="0" cy="0"/>
        </a:xfrm>
      </p:grpSpPr>
      <p:sp>
        <p:nvSpPr>
          <p:cNvPr id="22" name="Google Shape;22;p7"/>
          <p:cNvSpPr txBox="1">
            <a:spLocks noGrp="1"/>
          </p:cNvSpPr>
          <p:nvPr>
            <p:ph type="title"/>
          </p:nvPr>
        </p:nvSpPr>
        <p:spPr>
          <a:xfrm>
            <a:off x="671250" y="2141250"/>
            <a:ext cx="7852200" cy="8610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23" name="Google Shape;23;p7"/>
          <p:cNvSpPr txBox="1">
            <a:spLocks noGrp="1"/>
          </p:cNvSpPr>
          <p:nvPr>
            <p:ph type="sldNum" idx="12"/>
          </p:nvPr>
        </p:nvSpPr>
        <p:spPr>
          <a:xfrm>
            <a:off x="8490250" y="4681009"/>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4"/>
        <p:cNvGrpSpPr/>
        <p:nvPr/>
      </p:nvGrpSpPr>
      <p:grpSpPr>
        <a:xfrm>
          <a:off x="0" y="0"/>
          <a:ext cx="0" cy="0"/>
          <a:chOff x="0" y="0"/>
          <a:chExt cx="0" cy="0"/>
        </a:xfrm>
      </p:grpSpPr>
      <p:sp>
        <p:nvSpPr>
          <p:cNvPr id="25" name="Google Shape;25;p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26" name="Google Shape;26;p8"/>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27" name="Google Shape;27;p8"/>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28" name="Google Shape;28;p8"/>
          <p:cNvSpPr txBox="1">
            <a:spLocks noGrp="1"/>
          </p:cNvSpPr>
          <p:nvPr>
            <p:ph type="sldNum" idx="12"/>
          </p:nvPr>
        </p:nvSpPr>
        <p:spPr>
          <a:xfrm>
            <a:off x="8490250" y="4681009"/>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9"/>
        <p:cNvGrpSpPr/>
        <p:nvPr/>
      </p:nvGrpSpPr>
      <p:grpSpPr>
        <a:xfrm>
          <a:off x="0" y="0"/>
          <a:ext cx="0" cy="0"/>
          <a:chOff x="0" y="0"/>
          <a:chExt cx="0" cy="0"/>
        </a:xfrm>
      </p:grpSpPr>
      <p:sp>
        <p:nvSpPr>
          <p:cNvPr id="30" name="Google Shape;30;p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31" name="Google Shape;31;p9"/>
          <p:cNvSpPr txBox="1">
            <a:spLocks noGrp="1"/>
          </p:cNvSpPr>
          <p:nvPr>
            <p:ph type="sldNum" idx="12"/>
          </p:nvPr>
        </p:nvSpPr>
        <p:spPr>
          <a:xfrm>
            <a:off x="8490250" y="4681009"/>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2"/>
        <p:cNvGrpSpPr/>
        <p:nvPr/>
      </p:nvGrpSpPr>
      <p:grpSpPr>
        <a:xfrm>
          <a:off x="0" y="0"/>
          <a:ext cx="0" cy="0"/>
          <a:chOff x="0" y="0"/>
          <a:chExt cx="0" cy="0"/>
        </a:xfrm>
      </p:grpSpPr>
      <p:sp>
        <p:nvSpPr>
          <p:cNvPr id="33" name="Google Shape;33;p10"/>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34" name="Google Shape;34;p10"/>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35" name="Google Shape;35;p10"/>
          <p:cNvSpPr txBox="1">
            <a:spLocks noGrp="1"/>
          </p:cNvSpPr>
          <p:nvPr>
            <p:ph type="sldNum" idx="12"/>
          </p:nvPr>
        </p:nvSpPr>
        <p:spPr>
          <a:xfrm>
            <a:off x="8490250" y="4681009"/>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lt2"/>
        </a:solidFill>
        <a:effectLst/>
      </p:bgPr>
    </p:bg>
    <p:spTree>
      <p:nvGrpSpPr>
        <p:cNvPr id="1" name="Shape 36"/>
        <p:cNvGrpSpPr/>
        <p:nvPr/>
      </p:nvGrpSpPr>
      <p:grpSpPr>
        <a:xfrm>
          <a:off x="0" y="0"/>
          <a:ext cx="0" cy="0"/>
          <a:chOff x="0" y="0"/>
          <a:chExt cx="0" cy="0"/>
        </a:xfrm>
      </p:grpSpPr>
      <p:sp>
        <p:nvSpPr>
          <p:cNvPr id="37" name="Google Shape;37;p11"/>
          <p:cNvSpPr txBox="1">
            <a:spLocks noGrp="1"/>
          </p:cNvSpPr>
          <p:nvPr>
            <p:ph type="title"/>
          </p:nvPr>
        </p:nvSpPr>
        <p:spPr>
          <a:xfrm>
            <a:off x="490250" y="526350"/>
            <a:ext cx="6227100" cy="40908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Clr>
                <a:schemeClr val="lt1"/>
              </a:buClr>
              <a:buSzPts val="4800"/>
              <a:buNone/>
              <a:defRPr sz="4800">
                <a:solidFill>
                  <a:schemeClr val="lt1"/>
                </a:solidFill>
              </a:defRPr>
            </a:lvl1pPr>
            <a:lvl2pPr lvl="1" algn="l">
              <a:lnSpc>
                <a:spcPct val="100000"/>
              </a:lnSpc>
              <a:spcBef>
                <a:spcPts val="0"/>
              </a:spcBef>
              <a:spcAft>
                <a:spcPts val="0"/>
              </a:spcAft>
              <a:buClr>
                <a:schemeClr val="lt1"/>
              </a:buClr>
              <a:buSzPts val="4800"/>
              <a:buNone/>
              <a:defRPr sz="4800">
                <a:solidFill>
                  <a:schemeClr val="lt1"/>
                </a:solidFill>
              </a:defRPr>
            </a:lvl2pPr>
            <a:lvl3pPr lvl="2" algn="l">
              <a:lnSpc>
                <a:spcPct val="100000"/>
              </a:lnSpc>
              <a:spcBef>
                <a:spcPts val="0"/>
              </a:spcBef>
              <a:spcAft>
                <a:spcPts val="0"/>
              </a:spcAft>
              <a:buClr>
                <a:schemeClr val="lt1"/>
              </a:buClr>
              <a:buSzPts val="4800"/>
              <a:buNone/>
              <a:defRPr sz="4800">
                <a:solidFill>
                  <a:schemeClr val="lt1"/>
                </a:solidFill>
              </a:defRPr>
            </a:lvl3pPr>
            <a:lvl4pPr lvl="3" algn="l">
              <a:lnSpc>
                <a:spcPct val="100000"/>
              </a:lnSpc>
              <a:spcBef>
                <a:spcPts val="0"/>
              </a:spcBef>
              <a:spcAft>
                <a:spcPts val="0"/>
              </a:spcAft>
              <a:buClr>
                <a:schemeClr val="lt1"/>
              </a:buClr>
              <a:buSzPts val="4800"/>
              <a:buNone/>
              <a:defRPr sz="4800">
                <a:solidFill>
                  <a:schemeClr val="lt1"/>
                </a:solidFill>
              </a:defRPr>
            </a:lvl4pPr>
            <a:lvl5pPr lvl="4" algn="l">
              <a:lnSpc>
                <a:spcPct val="100000"/>
              </a:lnSpc>
              <a:spcBef>
                <a:spcPts val="0"/>
              </a:spcBef>
              <a:spcAft>
                <a:spcPts val="0"/>
              </a:spcAft>
              <a:buClr>
                <a:schemeClr val="lt1"/>
              </a:buClr>
              <a:buSzPts val="4800"/>
              <a:buNone/>
              <a:defRPr sz="4800">
                <a:solidFill>
                  <a:schemeClr val="lt1"/>
                </a:solidFill>
              </a:defRPr>
            </a:lvl5pPr>
            <a:lvl6pPr lvl="5" algn="l">
              <a:lnSpc>
                <a:spcPct val="100000"/>
              </a:lnSpc>
              <a:spcBef>
                <a:spcPts val="0"/>
              </a:spcBef>
              <a:spcAft>
                <a:spcPts val="0"/>
              </a:spcAft>
              <a:buClr>
                <a:schemeClr val="lt1"/>
              </a:buClr>
              <a:buSzPts val="4800"/>
              <a:buNone/>
              <a:defRPr sz="4800">
                <a:solidFill>
                  <a:schemeClr val="lt1"/>
                </a:solidFill>
              </a:defRPr>
            </a:lvl6pPr>
            <a:lvl7pPr lvl="6" algn="l">
              <a:lnSpc>
                <a:spcPct val="100000"/>
              </a:lnSpc>
              <a:spcBef>
                <a:spcPts val="0"/>
              </a:spcBef>
              <a:spcAft>
                <a:spcPts val="0"/>
              </a:spcAft>
              <a:buClr>
                <a:schemeClr val="lt1"/>
              </a:buClr>
              <a:buSzPts val="4800"/>
              <a:buNone/>
              <a:defRPr sz="4800">
                <a:solidFill>
                  <a:schemeClr val="lt1"/>
                </a:solidFill>
              </a:defRPr>
            </a:lvl7pPr>
            <a:lvl8pPr lvl="7" algn="l">
              <a:lnSpc>
                <a:spcPct val="100000"/>
              </a:lnSpc>
              <a:spcBef>
                <a:spcPts val="0"/>
              </a:spcBef>
              <a:spcAft>
                <a:spcPts val="0"/>
              </a:spcAft>
              <a:buClr>
                <a:schemeClr val="lt1"/>
              </a:buClr>
              <a:buSzPts val="4800"/>
              <a:buNone/>
              <a:defRPr sz="4800">
                <a:solidFill>
                  <a:schemeClr val="lt1"/>
                </a:solidFill>
              </a:defRPr>
            </a:lvl8pPr>
            <a:lvl9pPr lvl="8" algn="l">
              <a:lnSpc>
                <a:spcPct val="100000"/>
              </a:lnSpc>
              <a:spcBef>
                <a:spcPts val="0"/>
              </a:spcBef>
              <a:spcAft>
                <a:spcPts val="0"/>
              </a:spcAft>
              <a:buClr>
                <a:schemeClr val="lt1"/>
              </a:buClr>
              <a:buSzPts val="4800"/>
              <a:buNone/>
              <a:defRPr sz="4800">
                <a:solidFill>
                  <a:schemeClr val="lt1"/>
                </a:solidFill>
              </a:defRPr>
            </a:lvl9pPr>
          </a:lstStyle>
          <a:p>
            <a:endParaRPr/>
          </a:p>
        </p:txBody>
      </p:sp>
      <p:sp>
        <p:nvSpPr>
          <p:cNvPr id="38" name="Google Shape;38;p11"/>
          <p:cNvSpPr txBox="1">
            <a:spLocks noGrp="1"/>
          </p:cNvSpPr>
          <p:nvPr>
            <p:ph type="sldNum" idx="12"/>
          </p:nvPr>
        </p:nvSpPr>
        <p:spPr>
          <a:xfrm>
            <a:off x="8490250" y="4681009"/>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verage"/>
                <a:ea typeface="Average"/>
                <a:cs typeface="Average"/>
                <a:sym typeface="Average"/>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verage"/>
                <a:ea typeface="Average"/>
                <a:cs typeface="Average"/>
                <a:sym typeface="Average"/>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verage"/>
                <a:ea typeface="Average"/>
                <a:cs typeface="Average"/>
                <a:sym typeface="Average"/>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verage"/>
                <a:ea typeface="Average"/>
                <a:cs typeface="Average"/>
                <a:sym typeface="Average"/>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verage"/>
                <a:ea typeface="Average"/>
                <a:cs typeface="Average"/>
                <a:sym typeface="Average"/>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verage"/>
                <a:ea typeface="Average"/>
                <a:cs typeface="Average"/>
                <a:sym typeface="Average"/>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verage"/>
                <a:ea typeface="Average"/>
                <a:cs typeface="Average"/>
                <a:sym typeface="Average"/>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verage"/>
                <a:ea typeface="Average"/>
                <a:cs typeface="Average"/>
                <a:sym typeface="Average"/>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verage"/>
                <a:ea typeface="Average"/>
                <a:cs typeface="Average"/>
                <a:sym typeface="Averag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9"/>
        <p:cNvGrpSpPr/>
        <p:nvPr/>
      </p:nvGrpSpPr>
      <p:grpSpPr>
        <a:xfrm>
          <a:off x="0" y="0"/>
          <a:ext cx="0" cy="0"/>
          <a:chOff x="0" y="0"/>
          <a:chExt cx="0" cy="0"/>
        </a:xfrm>
      </p:grpSpPr>
      <p:sp>
        <p:nvSpPr>
          <p:cNvPr id="40" name="Google Shape;40;p12"/>
          <p:cNvSpPr/>
          <p:nvPr/>
        </p:nvSpPr>
        <p:spPr>
          <a:xfrm>
            <a:off x="4572000" y="0"/>
            <a:ext cx="4572000" cy="51435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41" name="Google Shape;41;p12"/>
          <p:cNvCxnSpPr/>
          <p:nvPr/>
        </p:nvCxnSpPr>
        <p:spPr>
          <a:xfrm>
            <a:off x="5029675" y="4495500"/>
            <a:ext cx="468300" cy="0"/>
          </a:xfrm>
          <a:prstGeom prst="straightConnector1">
            <a:avLst/>
          </a:prstGeom>
          <a:noFill/>
          <a:ln w="19050" cap="flat" cmpd="sng">
            <a:solidFill>
              <a:schemeClr val="lt1"/>
            </a:solidFill>
            <a:prstDash val="solid"/>
            <a:round/>
            <a:headEnd type="none" w="sm" len="sm"/>
            <a:tailEnd type="none" w="sm" len="sm"/>
          </a:ln>
        </p:spPr>
      </p:cxnSp>
      <p:sp>
        <p:nvSpPr>
          <p:cNvPr id="42" name="Google Shape;42;p12"/>
          <p:cNvSpPr txBox="1">
            <a:spLocks noGrp="1"/>
          </p:cNvSpPr>
          <p:nvPr>
            <p:ph type="title"/>
          </p:nvPr>
        </p:nvSpPr>
        <p:spPr>
          <a:xfrm>
            <a:off x="265500" y="1081400"/>
            <a:ext cx="4045200" cy="17103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43" name="Google Shape;43;p12"/>
          <p:cNvSpPr txBox="1">
            <a:spLocks noGrp="1"/>
          </p:cNvSpPr>
          <p:nvPr>
            <p:ph type="subTitle" idx="1"/>
          </p:nvPr>
        </p:nvSpPr>
        <p:spPr>
          <a:xfrm>
            <a:off x="265500" y="2845201"/>
            <a:ext cx="4045200" cy="13455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Clr>
                <a:schemeClr val="dk1"/>
              </a:buClr>
              <a:buSzPts val="2100"/>
              <a:buNone/>
              <a:defRPr sz="2100">
                <a:solidFill>
                  <a:schemeClr val="dk1"/>
                </a:solidFill>
              </a:defRPr>
            </a:lvl1pPr>
            <a:lvl2pPr lvl="1" algn="ctr">
              <a:lnSpc>
                <a:spcPct val="100000"/>
              </a:lnSpc>
              <a:spcBef>
                <a:spcPts val="0"/>
              </a:spcBef>
              <a:spcAft>
                <a:spcPts val="0"/>
              </a:spcAft>
              <a:buClr>
                <a:schemeClr val="dk1"/>
              </a:buClr>
              <a:buSzPts val="2100"/>
              <a:buNone/>
              <a:defRPr sz="2100">
                <a:solidFill>
                  <a:schemeClr val="dk1"/>
                </a:solidFill>
              </a:defRPr>
            </a:lvl2pPr>
            <a:lvl3pPr lvl="2" algn="ctr">
              <a:lnSpc>
                <a:spcPct val="100000"/>
              </a:lnSpc>
              <a:spcBef>
                <a:spcPts val="0"/>
              </a:spcBef>
              <a:spcAft>
                <a:spcPts val="0"/>
              </a:spcAft>
              <a:buClr>
                <a:schemeClr val="dk1"/>
              </a:buClr>
              <a:buSzPts val="2100"/>
              <a:buNone/>
              <a:defRPr sz="2100">
                <a:solidFill>
                  <a:schemeClr val="dk1"/>
                </a:solidFill>
              </a:defRPr>
            </a:lvl3pPr>
            <a:lvl4pPr lvl="3" algn="ctr">
              <a:lnSpc>
                <a:spcPct val="100000"/>
              </a:lnSpc>
              <a:spcBef>
                <a:spcPts val="0"/>
              </a:spcBef>
              <a:spcAft>
                <a:spcPts val="0"/>
              </a:spcAft>
              <a:buClr>
                <a:schemeClr val="dk1"/>
              </a:buClr>
              <a:buSzPts val="2100"/>
              <a:buNone/>
              <a:defRPr sz="2100">
                <a:solidFill>
                  <a:schemeClr val="dk1"/>
                </a:solidFill>
              </a:defRPr>
            </a:lvl4pPr>
            <a:lvl5pPr lvl="4" algn="ctr">
              <a:lnSpc>
                <a:spcPct val="100000"/>
              </a:lnSpc>
              <a:spcBef>
                <a:spcPts val="0"/>
              </a:spcBef>
              <a:spcAft>
                <a:spcPts val="0"/>
              </a:spcAft>
              <a:buClr>
                <a:schemeClr val="dk1"/>
              </a:buClr>
              <a:buSzPts val="2100"/>
              <a:buNone/>
              <a:defRPr sz="2100">
                <a:solidFill>
                  <a:schemeClr val="dk1"/>
                </a:solidFill>
              </a:defRPr>
            </a:lvl5pPr>
            <a:lvl6pPr lvl="5" algn="ctr">
              <a:lnSpc>
                <a:spcPct val="100000"/>
              </a:lnSpc>
              <a:spcBef>
                <a:spcPts val="0"/>
              </a:spcBef>
              <a:spcAft>
                <a:spcPts val="0"/>
              </a:spcAft>
              <a:buClr>
                <a:schemeClr val="dk1"/>
              </a:buClr>
              <a:buSzPts val="2100"/>
              <a:buNone/>
              <a:defRPr sz="2100">
                <a:solidFill>
                  <a:schemeClr val="dk1"/>
                </a:solidFill>
              </a:defRPr>
            </a:lvl6pPr>
            <a:lvl7pPr lvl="6" algn="ctr">
              <a:lnSpc>
                <a:spcPct val="100000"/>
              </a:lnSpc>
              <a:spcBef>
                <a:spcPts val="0"/>
              </a:spcBef>
              <a:spcAft>
                <a:spcPts val="0"/>
              </a:spcAft>
              <a:buClr>
                <a:schemeClr val="dk1"/>
              </a:buClr>
              <a:buSzPts val="2100"/>
              <a:buNone/>
              <a:defRPr sz="2100">
                <a:solidFill>
                  <a:schemeClr val="dk1"/>
                </a:solidFill>
              </a:defRPr>
            </a:lvl7pPr>
            <a:lvl8pPr lvl="7" algn="ctr">
              <a:lnSpc>
                <a:spcPct val="100000"/>
              </a:lnSpc>
              <a:spcBef>
                <a:spcPts val="0"/>
              </a:spcBef>
              <a:spcAft>
                <a:spcPts val="0"/>
              </a:spcAft>
              <a:buClr>
                <a:schemeClr val="dk1"/>
              </a:buClr>
              <a:buSzPts val="2100"/>
              <a:buNone/>
              <a:defRPr sz="2100">
                <a:solidFill>
                  <a:schemeClr val="dk1"/>
                </a:solidFill>
              </a:defRPr>
            </a:lvl8pPr>
            <a:lvl9pPr lvl="8" algn="ctr">
              <a:lnSpc>
                <a:spcPct val="100000"/>
              </a:lnSpc>
              <a:spcBef>
                <a:spcPts val="0"/>
              </a:spcBef>
              <a:spcAft>
                <a:spcPts val="0"/>
              </a:spcAft>
              <a:buClr>
                <a:schemeClr val="dk1"/>
              </a:buClr>
              <a:buSzPts val="2100"/>
              <a:buNone/>
              <a:defRPr sz="2100">
                <a:solidFill>
                  <a:schemeClr val="dk1"/>
                </a:solidFill>
              </a:defRPr>
            </a:lvl9pPr>
          </a:lstStyle>
          <a:p>
            <a:endParaRPr/>
          </a:p>
        </p:txBody>
      </p:sp>
      <p:sp>
        <p:nvSpPr>
          <p:cNvPr id="44" name="Google Shape;44;p12"/>
          <p:cNvSpPr txBox="1">
            <a:spLocks noGrp="1"/>
          </p:cNvSpPr>
          <p:nvPr>
            <p:ph type="body" idx="2"/>
          </p:nvPr>
        </p:nvSpPr>
        <p:spPr>
          <a:xfrm>
            <a:off x="4939500" y="724200"/>
            <a:ext cx="3837000" cy="3695100"/>
          </a:xfrm>
          <a:prstGeom prst="rect">
            <a:avLst/>
          </a:prstGeom>
          <a:noFill/>
          <a:ln>
            <a:noFill/>
          </a:ln>
        </p:spPr>
        <p:txBody>
          <a:bodyPr spcFirstLastPara="1" wrap="square" lIns="91425" tIns="91425" rIns="91425" bIns="91425" anchor="ctr" anchorCtr="0">
            <a:normAutofit/>
          </a:bodyPr>
          <a:lstStyle>
            <a:lvl1pPr marL="457200" lvl="0" indent="-342900" algn="l">
              <a:lnSpc>
                <a:spcPct val="115000"/>
              </a:lnSpc>
              <a:spcBef>
                <a:spcPts val="0"/>
              </a:spcBef>
              <a:spcAft>
                <a:spcPts val="0"/>
              </a:spcAft>
              <a:buClr>
                <a:schemeClr val="lt1"/>
              </a:buClr>
              <a:buSzPts val="1800"/>
              <a:buChar char="●"/>
              <a:defRPr>
                <a:solidFill>
                  <a:schemeClr val="lt1"/>
                </a:solidFill>
              </a:defRPr>
            </a:lvl1pPr>
            <a:lvl2pPr marL="914400" lvl="1" indent="-317500" algn="l">
              <a:lnSpc>
                <a:spcPct val="115000"/>
              </a:lnSpc>
              <a:spcBef>
                <a:spcPts val="0"/>
              </a:spcBef>
              <a:spcAft>
                <a:spcPts val="0"/>
              </a:spcAft>
              <a:buClr>
                <a:schemeClr val="lt1"/>
              </a:buClr>
              <a:buSzPts val="1400"/>
              <a:buChar char="○"/>
              <a:defRPr>
                <a:solidFill>
                  <a:schemeClr val="lt1"/>
                </a:solidFill>
              </a:defRPr>
            </a:lvl2pPr>
            <a:lvl3pPr marL="1371600" lvl="2" indent="-317500" algn="l">
              <a:lnSpc>
                <a:spcPct val="115000"/>
              </a:lnSpc>
              <a:spcBef>
                <a:spcPts val="0"/>
              </a:spcBef>
              <a:spcAft>
                <a:spcPts val="0"/>
              </a:spcAft>
              <a:buClr>
                <a:schemeClr val="lt1"/>
              </a:buClr>
              <a:buSzPts val="1400"/>
              <a:buChar char="■"/>
              <a:defRPr>
                <a:solidFill>
                  <a:schemeClr val="lt1"/>
                </a:solidFill>
              </a:defRPr>
            </a:lvl3pPr>
            <a:lvl4pPr marL="1828800" lvl="3" indent="-317500" algn="l">
              <a:lnSpc>
                <a:spcPct val="115000"/>
              </a:lnSpc>
              <a:spcBef>
                <a:spcPts val="0"/>
              </a:spcBef>
              <a:spcAft>
                <a:spcPts val="0"/>
              </a:spcAft>
              <a:buClr>
                <a:schemeClr val="lt1"/>
              </a:buClr>
              <a:buSzPts val="1400"/>
              <a:buChar char="●"/>
              <a:defRPr>
                <a:solidFill>
                  <a:schemeClr val="lt1"/>
                </a:solidFill>
              </a:defRPr>
            </a:lvl4pPr>
            <a:lvl5pPr marL="2286000" lvl="4" indent="-317500" algn="l">
              <a:lnSpc>
                <a:spcPct val="115000"/>
              </a:lnSpc>
              <a:spcBef>
                <a:spcPts val="0"/>
              </a:spcBef>
              <a:spcAft>
                <a:spcPts val="0"/>
              </a:spcAft>
              <a:buClr>
                <a:schemeClr val="lt1"/>
              </a:buClr>
              <a:buSzPts val="1400"/>
              <a:buChar char="○"/>
              <a:defRPr>
                <a:solidFill>
                  <a:schemeClr val="lt1"/>
                </a:solidFill>
              </a:defRPr>
            </a:lvl5pPr>
            <a:lvl6pPr marL="2743200" lvl="5" indent="-317500" algn="l">
              <a:lnSpc>
                <a:spcPct val="115000"/>
              </a:lnSpc>
              <a:spcBef>
                <a:spcPts val="0"/>
              </a:spcBef>
              <a:spcAft>
                <a:spcPts val="0"/>
              </a:spcAft>
              <a:buClr>
                <a:schemeClr val="lt1"/>
              </a:buClr>
              <a:buSzPts val="1400"/>
              <a:buChar char="■"/>
              <a:defRPr>
                <a:solidFill>
                  <a:schemeClr val="lt1"/>
                </a:solidFill>
              </a:defRPr>
            </a:lvl6pPr>
            <a:lvl7pPr marL="3200400" lvl="6" indent="-317500" algn="l">
              <a:lnSpc>
                <a:spcPct val="115000"/>
              </a:lnSpc>
              <a:spcBef>
                <a:spcPts val="0"/>
              </a:spcBef>
              <a:spcAft>
                <a:spcPts val="0"/>
              </a:spcAft>
              <a:buClr>
                <a:schemeClr val="lt1"/>
              </a:buClr>
              <a:buSzPts val="1400"/>
              <a:buChar char="●"/>
              <a:defRPr>
                <a:solidFill>
                  <a:schemeClr val="lt1"/>
                </a:solidFill>
              </a:defRPr>
            </a:lvl7pPr>
            <a:lvl8pPr marL="3657600" lvl="7" indent="-317500" algn="l">
              <a:lnSpc>
                <a:spcPct val="115000"/>
              </a:lnSpc>
              <a:spcBef>
                <a:spcPts val="0"/>
              </a:spcBef>
              <a:spcAft>
                <a:spcPts val="0"/>
              </a:spcAft>
              <a:buClr>
                <a:schemeClr val="lt1"/>
              </a:buClr>
              <a:buSzPts val="1400"/>
              <a:buChar char="○"/>
              <a:defRPr>
                <a:solidFill>
                  <a:schemeClr val="lt1"/>
                </a:solidFill>
              </a:defRPr>
            </a:lvl8pPr>
            <a:lvl9pPr marL="4114800" lvl="8" indent="-317500" algn="l">
              <a:lnSpc>
                <a:spcPct val="115000"/>
              </a:lnSpc>
              <a:spcBef>
                <a:spcPts val="0"/>
              </a:spcBef>
              <a:spcAft>
                <a:spcPts val="0"/>
              </a:spcAft>
              <a:buClr>
                <a:schemeClr val="lt1"/>
              </a:buClr>
              <a:buSzPts val="1400"/>
              <a:buChar char="■"/>
              <a:defRPr>
                <a:solidFill>
                  <a:schemeClr val="lt1"/>
                </a:solidFill>
              </a:defRPr>
            </a:lvl9pPr>
          </a:lstStyle>
          <a:p>
            <a:endParaRPr/>
          </a:p>
        </p:txBody>
      </p:sp>
      <p:sp>
        <p:nvSpPr>
          <p:cNvPr id="45" name="Google Shape;45;p12"/>
          <p:cNvSpPr txBox="1">
            <a:spLocks noGrp="1"/>
          </p:cNvSpPr>
          <p:nvPr>
            <p:ph type="sldNum" idx="12"/>
          </p:nvPr>
        </p:nvSpPr>
        <p:spPr>
          <a:xfrm>
            <a:off x="8490250" y="4681009"/>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verage"/>
                <a:ea typeface="Average"/>
                <a:cs typeface="Average"/>
                <a:sym typeface="Average"/>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verage"/>
                <a:ea typeface="Average"/>
                <a:cs typeface="Average"/>
                <a:sym typeface="Average"/>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verage"/>
                <a:ea typeface="Average"/>
                <a:cs typeface="Average"/>
                <a:sym typeface="Average"/>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verage"/>
                <a:ea typeface="Average"/>
                <a:cs typeface="Average"/>
                <a:sym typeface="Average"/>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verage"/>
                <a:ea typeface="Average"/>
                <a:cs typeface="Average"/>
                <a:sym typeface="Average"/>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verage"/>
                <a:ea typeface="Average"/>
                <a:cs typeface="Average"/>
                <a:sym typeface="Average"/>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verage"/>
                <a:ea typeface="Average"/>
                <a:cs typeface="Average"/>
                <a:sym typeface="Average"/>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verage"/>
                <a:ea typeface="Average"/>
                <a:cs typeface="Average"/>
                <a:sym typeface="Average"/>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Average"/>
                <a:ea typeface="Average"/>
                <a:cs typeface="Average"/>
                <a:sym typeface="Averag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6"/>
        <p:cNvGrpSpPr/>
        <p:nvPr/>
      </p:nvGrpSpPr>
      <p:grpSpPr>
        <a:xfrm>
          <a:off x="0" y="0"/>
          <a:ext cx="0" cy="0"/>
          <a:chOff x="0" y="0"/>
          <a:chExt cx="0" cy="0"/>
        </a:xfrm>
      </p:grpSpPr>
      <p:sp>
        <p:nvSpPr>
          <p:cNvPr id="47" name="Google Shape;47;p13"/>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Clr>
                <a:schemeClr val="dk1"/>
              </a:buClr>
              <a:buSzPts val="2100"/>
              <a:buFont typeface="Oswald"/>
              <a:buNone/>
              <a:defRPr sz="2100">
                <a:solidFill>
                  <a:schemeClr val="dk1"/>
                </a:solidFill>
                <a:latin typeface="Oswald"/>
                <a:ea typeface="Oswald"/>
                <a:cs typeface="Oswald"/>
                <a:sym typeface="Oswald"/>
              </a:defRPr>
            </a:lvl1pPr>
          </a:lstStyle>
          <a:p>
            <a:endParaRPr/>
          </a:p>
        </p:txBody>
      </p:sp>
      <p:sp>
        <p:nvSpPr>
          <p:cNvPr id="48" name="Google Shape;48;p13"/>
          <p:cNvSpPr txBox="1">
            <a:spLocks noGrp="1"/>
          </p:cNvSpPr>
          <p:nvPr>
            <p:ph type="sldNum" idx="12"/>
          </p:nvPr>
        </p:nvSpPr>
        <p:spPr>
          <a:xfrm>
            <a:off x="8490250" y="4681009"/>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late">
    <p:bg>
      <p:bgPr>
        <a:solidFill>
          <a:schemeClr val="lt1"/>
        </a:solidFill>
        <a:effectLst/>
      </p:bgPr>
    </p:bg>
    <p:spTree>
      <p:nvGrpSpPr>
        <p:cNvPr id="1" name="Shape 5"/>
        <p:cNvGrpSpPr/>
        <p:nvPr/>
      </p:nvGrpSpPr>
      <p:grpSpPr>
        <a:xfrm>
          <a:off x="0" y="0"/>
          <a:ext cx="0" cy="0"/>
          <a:chOff x="0" y="0"/>
          <a:chExt cx="0" cy="0"/>
        </a:xfrm>
      </p:grpSpPr>
      <p:sp>
        <p:nvSpPr>
          <p:cNvPr id="6" name="Google Shape;6;p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1"/>
              </a:buClr>
              <a:buSzPts val="3000"/>
              <a:buFont typeface="Oswald"/>
              <a:buNone/>
              <a:defRPr sz="3000" b="0" i="0" u="none" strike="noStrike" cap="none">
                <a:solidFill>
                  <a:schemeClr val="dk1"/>
                </a:solidFill>
                <a:latin typeface="Oswald"/>
                <a:ea typeface="Oswald"/>
                <a:cs typeface="Oswald"/>
                <a:sym typeface="Oswald"/>
              </a:defRPr>
            </a:lvl1pPr>
            <a:lvl2pPr marR="0" lvl="1" algn="l" rtl="0">
              <a:lnSpc>
                <a:spcPct val="100000"/>
              </a:lnSpc>
              <a:spcBef>
                <a:spcPts val="0"/>
              </a:spcBef>
              <a:spcAft>
                <a:spcPts val="0"/>
              </a:spcAft>
              <a:buClr>
                <a:schemeClr val="dk1"/>
              </a:buClr>
              <a:buSzPts val="3000"/>
              <a:buFont typeface="Oswald"/>
              <a:buNone/>
              <a:defRPr sz="3000" b="0" i="0" u="none" strike="noStrike" cap="none">
                <a:solidFill>
                  <a:schemeClr val="dk1"/>
                </a:solidFill>
                <a:latin typeface="Oswald"/>
                <a:ea typeface="Oswald"/>
                <a:cs typeface="Oswald"/>
                <a:sym typeface="Oswald"/>
              </a:defRPr>
            </a:lvl2pPr>
            <a:lvl3pPr marR="0" lvl="2" algn="l" rtl="0">
              <a:lnSpc>
                <a:spcPct val="100000"/>
              </a:lnSpc>
              <a:spcBef>
                <a:spcPts val="0"/>
              </a:spcBef>
              <a:spcAft>
                <a:spcPts val="0"/>
              </a:spcAft>
              <a:buClr>
                <a:schemeClr val="dk1"/>
              </a:buClr>
              <a:buSzPts val="3000"/>
              <a:buFont typeface="Oswald"/>
              <a:buNone/>
              <a:defRPr sz="3000" b="0" i="0" u="none" strike="noStrike" cap="none">
                <a:solidFill>
                  <a:schemeClr val="dk1"/>
                </a:solidFill>
                <a:latin typeface="Oswald"/>
                <a:ea typeface="Oswald"/>
                <a:cs typeface="Oswald"/>
                <a:sym typeface="Oswald"/>
              </a:defRPr>
            </a:lvl3pPr>
            <a:lvl4pPr marR="0" lvl="3" algn="l" rtl="0">
              <a:lnSpc>
                <a:spcPct val="100000"/>
              </a:lnSpc>
              <a:spcBef>
                <a:spcPts val="0"/>
              </a:spcBef>
              <a:spcAft>
                <a:spcPts val="0"/>
              </a:spcAft>
              <a:buClr>
                <a:schemeClr val="dk1"/>
              </a:buClr>
              <a:buSzPts val="3000"/>
              <a:buFont typeface="Oswald"/>
              <a:buNone/>
              <a:defRPr sz="3000" b="0" i="0" u="none" strike="noStrike" cap="none">
                <a:solidFill>
                  <a:schemeClr val="dk1"/>
                </a:solidFill>
                <a:latin typeface="Oswald"/>
                <a:ea typeface="Oswald"/>
                <a:cs typeface="Oswald"/>
                <a:sym typeface="Oswald"/>
              </a:defRPr>
            </a:lvl4pPr>
            <a:lvl5pPr marR="0" lvl="4" algn="l" rtl="0">
              <a:lnSpc>
                <a:spcPct val="100000"/>
              </a:lnSpc>
              <a:spcBef>
                <a:spcPts val="0"/>
              </a:spcBef>
              <a:spcAft>
                <a:spcPts val="0"/>
              </a:spcAft>
              <a:buClr>
                <a:schemeClr val="dk1"/>
              </a:buClr>
              <a:buSzPts val="3000"/>
              <a:buFont typeface="Oswald"/>
              <a:buNone/>
              <a:defRPr sz="3000" b="0" i="0" u="none" strike="noStrike" cap="none">
                <a:solidFill>
                  <a:schemeClr val="dk1"/>
                </a:solidFill>
                <a:latin typeface="Oswald"/>
                <a:ea typeface="Oswald"/>
                <a:cs typeface="Oswald"/>
                <a:sym typeface="Oswald"/>
              </a:defRPr>
            </a:lvl5pPr>
            <a:lvl6pPr marR="0" lvl="5" algn="l" rtl="0">
              <a:lnSpc>
                <a:spcPct val="100000"/>
              </a:lnSpc>
              <a:spcBef>
                <a:spcPts val="0"/>
              </a:spcBef>
              <a:spcAft>
                <a:spcPts val="0"/>
              </a:spcAft>
              <a:buClr>
                <a:schemeClr val="dk1"/>
              </a:buClr>
              <a:buSzPts val="3000"/>
              <a:buFont typeface="Oswald"/>
              <a:buNone/>
              <a:defRPr sz="3000" b="0" i="0" u="none" strike="noStrike" cap="none">
                <a:solidFill>
                  <a:schemeClr val="dk1"/>
                </a:solidFill>
                <a:latin typeface="Oswald"/>
                <a:ea typeface="Oswald"/>
                <a:cs typeface="Oswald"/>
                <a:sym typeface="Oswald"/>
              </a:defRPr>
            </a:lvl6pPr>
            <a:lvl7pPr marR="0" lvl="6" algn="l" rtl="0">
              <a:lnSpc>
                <a:spcPct val="100000"/>
              </a:lnSpc>
              <a:spcBef>
                <a:spcPts val="0"/>
              </a:spcBef>
              <a:spcAft>
                <a:spcPts val="0"/>
              </a:spcAft>
              <a:buClr>
                <a:schemeClr val="dk1"/>
              </a:buClr>
              <a:buSzPts val="3000"/>
              <a:buFont typeface="Oswald"/>
              <a:buNone/>
              <a:defRPr sz="3000" b="0" i="0" u="none" strike="noStrike" cap="none">
                <a:solidFill>
                  <a:schemeClr val="dk1"/>
                </a:solidFill>
                <a:latin typeface="Oswald"/>
                <a:ea typeface="Oswald"/>
                <a:cs typeface="Oswald"/>
                <a:sym typeface="Oswald"/>
              </a:defRPr>
            </a:lvl7pPr>
            <a:lvl8pPr marR="0" lvl="7" algn="l" rtl="0">
              <a:lnSpc>
                <a:spcPct val="100000"/>
              </a:lnSpc>
              <a:spcBef>
                <a:spcPts val="0"/>
              </a:spcBef>
              <a:spcAft>
                <a:spcPts val="0"/>
              </a:spcAft>
              <a:buClr>
                <a:schemeClr val="dk1"/>
              </a:buClr>
              <a:buSzPts val="3000"/>
              <a:buFont typeface="Oswald"/>
              <a:buNone/>
              <a:defRPr sz="3000" b="0" i="0" u="none" strike="noStrike" cap="none">
                <a:solidFill>
                  <a:schemeClr val="dk1"/>
                </a:solidFill>
                <a:latin typeface="Oswald"/>
                <a:ea typeface="Oswald"/>
                <a:cs typeface="Oswald"/>
                <a:sym typeface="Oswald"/>
              </a:defRPr>
            </a:lvl8pPr>
            <a:lvl9pPr marR="0" lvl="8" algn="l" rtl="0">
              <a:lnSpc>
                <a:spcPct val="100000"/>
              </a:lnSpc>
              <a:spcBef>
                <a:spcPts val="0"/>
              </a:spcBef>
              <a:spcAft>
                <a:spcPts val="0"/>
              </a:spcAft>
              <a:buClr>
                <a:schemeClr val="dk1"/>
              </a:buClr>
              <a:buSzPts val="3000"/>
              <a:buFont typeface="Oswald"/>
              <a:buNone/>
              <a:defRPr sz="3000" b="0" i="0" u="none" strike="noStrike" cap="none">
                <a:solidFill>
                  <a:schemeClr val="dk1"/>
                </a:solidFill>
                <a:latin typeface="Oswald"/>
                <a:ea typeface="Oswald"/>
                <a:cs typeface="Oswald"/>
                <a:sym typeface="Oswald"/>
              </a:defRPr>
            </a:lvl9pPr>
          </a:lstStyle>
          <a:p>
            <a:endParaRPr/>
          </a:p>
        </p:txBody>
      </p:sp>
      <p:sp>
        <p:nvSpPr>
          <p:cNvPr id="7" name="Google Shape;7;p4"/>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accent3"/>
              </a:buClr>
              <a:buSzPts val="1800"/>
              <a:buFont typeface="Average"/>
              <a:buChar char="●"/>
              <a:defRPr sz="1800" b="0" i="0" u="none" strike="noStrike" cap="none">
                <a:solidFill>
                  <a:schemeClr val="accent3"/>
                </a:solidFill>
                <a:latin typeface="Average"/>
                <a:ea typeface="Average"/>
                <a:cs typeface="Average"/>
                <a:sym typeface="Average"/>
              </a:defRPr>
            </a:lvl1pPr>
            <a:lvl2pPr marL="914400" marR="0" lvl="1" indent="-317500" algn="l" rtl="0">
              <a:lnSpc>
                <a:spcPct val="115000"/>
              </a:lnSpc>
              <a:spcBef>
                <a:spcPts val="0"/>
              </a:spcBef>
              <a:spcAft>
                <a:spcPts val="0"/>
              </a:spcAft>
              <a:buClr>
                <a:schemeClr val="accent3"/>
              </a:buClr>
              <a:buSzPts val="1400"/>
              <a:buFont typeface="Average"/>
              <a:buChar char="○"/>
              <a:defRPr sz="1400" b="0" i="0" u="none" strike="noStrike" cap="none">
                <a:solidFill>
                  <a:schemeClr val="accent3"/>
                </a:solidFill>
                <a:latin typeface="Average"/>
                <a:ea typeface="Average"/>
                <a:cs typeface="Average"/>
                <a:sym typeface="Average"/>
              </a:defRPr>
            </a:lvl2pPr>
            <a:lvl3pPr marL="1371600" marR="0" lvl="2" indent="-317500" algn="l" rtl="0">
              <a:lnSpc>
                <a:spcPct val="115000"/>
              </a:lnSpc>
              <a:spcBef>
                <a:spcPts val="0"/>
              </a:spcBef>
              <a:spcAft>
                <a:spcPts val="0"/>
              </a:spcAft>
              <a:buClr>
                <a:schemeClr val="accent3"/>
              </a:buClr>
              <a:buSzPts val="1400"/>
              <a:buFont typeface="Average"/>
              <a:buChar char="■"/>
              <a:defRPr sz="1400" b="0" i="0" u="none" strike="noStrike" cap="none">
                <a:solidFill>
                  <a:schemeClr val="accent3"/>
                </a:solidFill>
                <a:latin typeface="Average"/>
                <a:ea typeface="Average"/>
                <a:cs typeface="Average"/>
                <a:sym typeface="Average"/>
              </a:defRPr>
            </a:lvl3pPr>
            <a:lvl4pPr marL="1828800" marR="0" lvl="3" indent="-317500" algn="l" rtl="0">
              <a:lnSpc>
                <a:spcPct val="115000"/>
              </a:lnSpc>
              <a:spcBef>
                <a:spcPts val="0"/>
              </a:spcBef>
              <a:spcAft>
                <a:spcPts val="0"/>
              </a:spcAft>
              <a:buClr>
                <a:schemeClr val="accent3"/>
              </a:buClr>
              <a:buSzPts val="1400"/>
              <a:buFont typeface="Average"/>
              <a:buChar char="●"/>
              <a:defRPr sz="1400" b="0" i="0" u="none" strike="noStrike" cap="none">
                <a:solidFill>
                  <a:schemeClr val="accent3"/>
                </a:solidFill>
                <a:latin typeface="Average"/>
                <a:ea typeface="Average"/>
                <a:cs typeface="Average"/>
                <a:sym typeface="Average"/>
              </a:defRPr>
            </a:lvl4pPr>
            <a:lvl5pPr marL="2286000" marR="0" lvl="4" indent="-317500" algn="l" rtl="0">
              <a:lnSpc>
                <a:spcPct val="115000"/>
              </a:lnSpc>
              <a:spcBef>
                <a:spcPts val="0"/>
              </a:spcBef>
              <a:spcAft>
                <a:spcPts val="0"/>
              </a:spcAft>
              <a:buClr>
                <a:schemeClr val="accent3"/>
              </a:buClr>
              <a:buSzPts val="1400"/>
              <a:buFont typeface="Average"/>
              <a:buChar char="○"/>
              <a:defRPr sz="1400" b="0" i="0" u="none" strike="noStrike" cap="none">
                <a:solidFill>
                  <a:schemeClr val="accent3"/>
                </a:solidFill>
                <a:latin typeface="Average"/>
                <a:ea typeface="Average"/>
                <a:cs typeface="Average"/>
                <a:sym typeface="Average"/>
              </a:defRPr>
            </a:lvl5pPr>
            <a:lvl6pPr marL="2743200" marR="0" lvl="5" indent="-317500" algn="l" rtl="0">
              <a:lnSpc>
                <a:spcPct val="115000"/>
              </a:lnSpc>
              <a:spcBef>
                <a:spcPts val="0"/>
              </a:spcBef>
              <a:spcAft>
                <a:spcPts val="0"/>
              </a:spcAft>
              <a:buClr>
                <a:schemeClr val="accent3"/>
              </a:buClr>
              <a:buSzPts val="1400"/>
              <a:buFont typeface="Average"/>
              <a:buChar char="■"/>
              <a:defRPr sz="1400" b="0" i="0" u="none" strike="noStrike" cap="none">
                <a:solidFill>
                  <a:schemeClr val="accent3"/>
                </a:solidFill>
                <a:latin typeface="Average"/>
                <a:ea typeface="Average"/>
                <a:cs typeface="Average"/>
                <a:sym typeface="Average"/>
              </a:defRPr>
            </a:lvl6pPr>
            <a:lvl7pPr marL="3200400" marR="0" lvl="6" indent="-317500" algn="l" rtl="0">
              <a:lnSpc>
                <a:spcPct val="115000"/>
              </a:lnSpc>
              <a:spcBef>
                <a:spcPts val="0"/>
              </a:spcBef>
              <a:spcAft>
                <a:spcPts val="0"/>
              </a:spcAft>
              <a:buClr>
                <a:schemeClr val="accent3"/>
              </a:buClr>
              <a:buSzPts val="1400"/>
              <a:buFont typeface="Average"/>
              <a:buChar char="●"/>
              <a:defRPr sz="1400" b="0" i="0" u="none" strike="noStrike" cap="none">
                <a:solidFill>
                  <a:schemeClr val="accent3"/>
                </a:solidFill>
                <a:latin typeface="Average"/>
                <a:ea typeface="Average"/>
                <a:cs typeface="Average"/>
                <a:sym typeface="Average"/>
              </a:defRPr>
            </a:lvl7pPr>
            <a:lvl8pPr marL="3657600" marR="0" lvl="7" indent="-317500" algn="l" rtl="0">
              <a:lnSpc>
                <a:spcPct val="115000"/>
              </a:lnSpc>
              <a:spcBef>
                <a:spcPts val="0"/>
              </a:spcBef>
              <a:spcAft>
                <a:spcPts val="0"/>
              </a:spcAft>
              <a:buClr>
                <a:schemeClr val="accent3"/>
              </a:buClr>
              <a:buSzPts val="1400"/>
              <a:buFont typeface="Average"/>
              <a:buChar char="○"/>
              <a:defRPr sz="1400" b="0" i="0" u="none" strike="noStrike" cap="none">
                <a:solidFill>
                  <a:schemeClr val="accent3"/>
                </a:solidFill>
                <a:latin typeface="Average"/>
                <a:ea typeface="Average"/>
                <a:cs typeface="Average"/>
                <a:sym typeface="Average"/>
              </a:defRPr>
            </a:lvl8pPr>
            <a:lvl9pPr marL="4114800" marR="0" lvl="8" indent="-317500" algn="l" rtl="0">
              <a:lnSpc>
                <a:spcPct val="115000"/>
              </a:lnSpc>
              <a:spcBef>
                <a:spcPts val="0"/>
              </a:spcBef>
              <a:spcAft>
                <a:spcPts val="0"/>
              </a:spcAft>
              <a:buClr>
                <a:schemeClr val="accent3"/>
              </a:buClr>
              <a:buSzPts val="1400"/>
              <a:buFont typeface="Average"/>
              <a:buChar char="■"/>
              <a:defRPr sz="1400" b="0" i="0" u="none" strike="noStrike" cap="none">
                <a:solidFill>
                  <a:schemeClr val="accent3"/>
                </a:solidFill>
                <a:latin typeface="Average"/>
                <a:ea typeface="Average"/>
                <a:cs typeface="Average"/>
                <a:sym typeface="Average"/>
              </a:defRPr>
            </a:lvl9pPr>
          </a:lstStyle>
          <a:p>
            <a:endParaRPr/>
          </a:p>
        </p:txBody>
      </p:sp>
      <p:sp>
        <p:nvSpPr>
          <p:cNvPr id="8" name="Google Shape;8;p4"/>
          <p:cNvSpPr txBox="1">
            <a:spLocks noGrp="1"/>
          </p:cNvSpPr>
          <p:nvPr>
            <p:ph type="sldNum" idx="12"/>
          </p:nvPr>
        </p:nvSpPr>
        <p:spPr>
          <a:xfrm>
            <a:off x="8490250" y="4681009"/>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accent3"/>
                </a:solidFill>
                <a:latin typeface="Average"/>
                <a:ea typeface="Average"/>
                <a:cs typeface="Average"/>
                <a:sym typeface="Average"/>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g20c49ae9ea9_0_26"/>
          <p:cNvSpPr txBox="1">
            <a:spLocks noGrp="1"/>
          </p:cNvSpPr>
          <p:nvPr>
            <p:ph type="title"/>
          </p:nvPr>
        </p:nvSpPr>
        <p:spPr>
          <a:xfrm>
            <a:off x="311700" y="445025"/>
            <a:ext cx="8520600" cy="265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US" sz="5500"/>
              <a:t>SLV Windfall Group LLC</a:t>
            </a:r>
            <a:endParaRPr sz="5500"/>
          </a:p>
          <a:p>
            <a:pPr marL="0" lvl="0" indent="0" algn="ctr" rtl="0">
              <a:spcBef>
                <a:spcPts val="0"/>
              </a:spcBef>
              <a:spcAft>
                <a:spcPts val="0"/>
              </a:spcAft>
              <a:buNone/>
            </a:pPr>
            <a:r>
              <a:rPr lang="en-US" sz="5500"/>
              <a:t>Developer</a:t>
            </a:r>
            <a:endParaRPr sz="5500"/>
          </a:p>
          <a:p>
            <a:pPr marL="0" lvl="0" indent="0" algn="ctr" rtl="0">
              <a:spcBef>
                <a:spcPts val="0"/>
              </a:spcBef>
              <a:spcAft>
                <a:spcPts val="0"/>
              </a:spcAft>
              <a:buNone/>
            </a:pPr>
            <a:r>
              <a:rPr lang="en-US" sz="5500"/>
              <a:t>February 2023 Update</a:t>
            </a:r>
            <a:endParaRPr sz="5500"/>
          </a:p>
        </p:txBody>
      </p:sp>
      <p:sp>
        <p:nvSpPr>
          <p:cNvPr id="60" name="Google Shape;60;g20c49ae9ea9_0_26"/>
          <p:cNvSpPr txBox="1">
            <a:spLocks noGrp="1"/>
          </p:cNvSpPr>
          <p:nvPr>
            <p:ph type="subTitle" idx="4294967295"/>
          </p:nvPr>
        </p:nvSpPr>
        <p:spPr>
          <a:xfrm>
            <a:off x="671250" y="3479675"/>
            <a:ext cx="7801500" cy="1273800"/>
          </a:xfrm>
          <a:prstGeom prst="rect">
            <a:avLst/>
          </a:prstGeom>
        </p:spPr>
        <p:txBody>
          <a:bodyPr spcFirstLastPara="1" wrap="square" lIns="91425" tIns="91425" rIns="91425" bIns="91425" anchor="t" anchorCtr="0">
            <a:normAutofit/>
          </a:bodyPr>
          <a:lstStyle/>
          <a:p>
            <a:pPr marL="0" lvl="0" indent="0" algn="ctr" rtl="0">
              <a:lnSpc>
                <a:spcPct val="115000"/>
              </a:lnSpc>
              <a:spcBef>
                <a:spcPts val="0"/>
              </a:spcBef>
              <a:spcAft>
                <a:spcPts val="0"/>
              </a:spcAft>
              <a:buNone/>
            </a:pPr>
            <a:r>
              <a:rPr lang="en-US" sz="3000">
                <a:solidFill>
                  <a:srgbClr val="FFC20C"/>
                </a:solidFill>
              </a:rPr>
              <a:t>Jim Walsh</a:t>
            </a:r>
            <a:endParaRPr sz="3000">
              <a:solidFill>
                <a:srgbClr val="FFC20C"/>
              </a:solidFill>
            </a:endParaRPr>
          </a:p>
          <a:p>
            <a:pPr marL="0" lvl="0" indent="0" algn="ctr" rtl="0">
              <a:lnSpc>
                <a:spcPct val="115000"/>
              </a:lnSpc>
              <a:spcBef>
                <a:spcPts val="0"/>
              </a:spcBef>
              <a:spcAft>
                <a:spcPts val="0"/>
              </a:spcAft>
              <a:buNone/>
            </a:pPr>
            <a:r>
              <a:rPr lang="en-US" sz="2600">
                <a:solidFill>
                  <a:srgbClr val="FFC20C"/>
                </a:solidFill>
              </a:rPr>
              <a:t>SLV Real Estate Sales &amp; Development Center</a:t>
            </a:r>
            <a:endParaRPr sz="2600">
              <a:solidFill>
                <a:srgbClr val="FFC20C"/>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pic>
        <p:nvPicPr>
          <p:cNvPr id="142" name="Google Shape;142;g20c49ae9ea9_0_20"/>
          <p:cNvPicPr preferRelativeResize="0"/>
          <p:nvPr/>
        </p:nvPicPr>
        <p:blipFill>
          <a:blip r:embed="rId3">
            <a:alphaModFix/>
          </a:blip>
          <a:stretch>
            <a:fillRect/>
          </a:stretch>
        </p:blipFill>
        <p:spPr>
          <a:xfrm>
            <a:off x="2728250" y="152400"/>
            <a:ext cx="3687510" cy="4838702"/>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g20c49ae9ea9_0_13"/>
          <p:cNvSpPr txBox="1">
            <a:spLocks noGrp="1"/>
          </p:cNvSpPr>
          <p:nvPr>
            <p:ph type="title"/>
          </p:nvPr>
        </p:nvSpPr>
        <p:spPr>
          <a:xfrm>
            <a:off x="311700" y="190300"/>
            <a:ext cx="8520600" cy="572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US">
                <a:solidFill>
                  <a:srgbClr val="FFC20C"/>
                </a:solidFill>
              </a:rPr>
              <a:t>Sale of SLV Windfall Group LLC (SLVW)</a:t>
            </a:r>
            <a:endParaRPr>
              <a:solidFill>
                <a:srgbClr val="FFC20C"/>
              </a:solidFill>
            </a:endParaRPr>
          </a:p>
        </p:txBody>
      </p:sp>
      <p:sp>
        <p:nvSpPr>
          <p:cNvPr id="148" name="Google Shape;148;g20c49ae9ea9_0_13"/>
          <p:cNvSpPr txBox="1">
            <a:spLocks noGrp="1"/>
          </p:cNvSpPr>
          <p:nvPr>
            <p:ph type="body" idx="1"/>
          </p:nvPr>
        </p:nvSpPr>
        <p:spPr>
          <a:xfrm>
            <a:off x="311700" y="895600"/>
            <a:ext cx="8520600" cy="4190400"/>
          </a:xfrm>
          <a:prstGeom prst="rect">
            <a:avLst/>
          </a:prstGeom>
        </p:spPr>
        <p:txBody>
          <a:bodyPr spcFirstLastPara="1" wrap="square" lIns="91425" tIns="91425" rIns="91425" bIns="91425" anchor="t" anchorCtr="0">
            <a:normAutofit fontScale="77500" lnSpcReduction="10000"/>
          </a:bodyPr>
          <a:lstStyle/>
          <a:p>
            <a:pPr marL="457200" lvl="0" indent="-317182" algn="l" rtl="0">
              <a:spcBef>
                <a:spcPts val="0"/>
              </a:spcBef>
              <a:spcAft>
                <a:spcPts val="0"/>
              </a:spcAft>
              <a:buClr>
                <a:schemeClr val="dk1"/>
              </a:buClr>
              <a:buSzPct val="100000"/>
              <a:buChar char="❏"/>
            </a:pPr>
            <a:r>
              <a:rPr lang="en-US" dirty="0">
                <a:solidFill>
                  <a:schemeClr val="dk1"/>
                </a:solidFill>
              </a:rPr>
              <a:t>ALL Development on the 500 Acres of undeveloped land acquired by </a:t>
            </a:r>
            <a:r>
              <a:rPr lang="en-US" dirty="0" err="1">
                <a:solidFill>
                  <a:schemeClr val="dk1"/>
                </a:solidFill>
              </a:rPr>
              <a:t>AnPac</a:t>
            </a:r>
            <a:r>
              <a:rPr lang="en-US" dirty="0">
                <a:solidFill>
                  <a:schemeClr val="dk1"/>
                </a:solidFill>
              </a:rPr>
              <a:t> will be required to adhere to ALL applicable Architectural Control Committee Rules and Regulations, Covenants and Restrictions of Savannah Lakes Village and the Planned Development District defined within the County Zoning Ordinance.</a:t>
            </a:r>
            <a:endParaRPr dirty="0">
              <a:solidFill>
                <a:schemeClr val="dk1"/>
              </a:solidFill>
            </a:endParaRPr>
          </a:p>
          <a:p>
            <a:pPr marL="0" lvl="0" indent="0" algn="l" rtl="0">
              <a:spcBef>
                <a:spcPts val="0"/>
              </a:spcBef>
              <a:spcAft>
                <a:spcPts val="0"/>
              </a:spcAft>
              <a:buNone/>
            </a:pPr>
            <a:endParaRPr dirty="0">
              <a:solidFill>
                <a:schemeClr val="dk1"/>
              </a:solidFill>
            </a:endParaRPr>
          </a:p>
          <a:p>
            <a:pPr marL="457200" lvl="0" indent="-317182" algn="l" rtl="0">
              <a:spcBef>
                <a:spcPts val="0"/>
              </a:spcBef>
              <a:spcAft>
                <a:spcPts val="0"/>
              </a:spcAft>
              <a:buClr>
                <a:schemeClr val="dk1"/>
              </a:buClr>
              <a:buSzPct val="100000"/>
              <a:buChar char="❏"/>
            </a:pPr>
            <a:r>
              <a:rPr lang="en-US" dirty="0" err="1">
                <a:solidFill>
                  <a:schemeClr val="dk1"/>
                </a:solidFill>
              </a:rPr>
              <a:t>Anpac</a:t>
            </a:r>
            <a:r>
              <a:rPr lang="en-US" dirty="0">
                <a:solidFill>
                  <a:schemeClr val="dk1"/>
                </a:solidFill>
              </a:rPr>
              <a:t> contract to purchase SLV Windfall Group was signed on 2/12/23. We met with the POA Board on 2/15/23 to discuss the contract. We will continue to discuss/meet with the POA Board throughout the entire due diligence.</a:t>
            </a:r>
            <a:endParaRPr dirty="0">
              <a:solidFill>
                <a:schemeClr val="dk1"/>
              </a:solidFill>
            </a:endParaRPr>
          </a:p>
          <a:p>
            <a:pPr marL="0" lvl="0" indent="0" algn="l" rtl="0">
              <a:spcBef>
                <a:spcPts val="0"/>
              </a:spcBef>
              <a:spcAft>
                <a:spcPts val="0"/>
              </a:spcAft>
              <a:buNone/>
            </a:pPr>
            <a:endParaRPr dirty="0">
              <a:solidFill>
                <a:schemeClr val="dk1"/>
              </a:solidFill>
            </a:endParaRPr>
          </a:p>
          <a:p>
            <a:pPr marL="457200" lvl="0" indent="-317182" algn="l" rtl="0">
              <a:spcBef>
                <a:spcPts val="0"/>
              </a:spcBef>
              <a:spcAft>
                <a:spcPts val="0"/>
              </a:spcAft>
              <a:buClr>
                <a:schemeClr val="dk1"/>
              </a:buClr>
              <a:buSzPct val="100000"/>
              <a:buChar char="❏"/>
            </a:pPr>
            <a:r>
              <a:rPr lang="en-US" dirty="0">
                <a:solidFill>
                  <a:schemeClr val="dk1"/>
                </a:solidFill>
              </a:rPr>
              <a:t>James Walsh and Robert Bradley, under an employment contract for a minimum of 2 years, will continue to manage SLVW as CO-CEO’s and our Staff and Agents will remain in place in the current positions.</a:t>
            </a:r>
            <a:endParaRPr dirty="0">
              <a:solidFill>
                <a:schemeClr val="dk1"/>
              </a:solidFill>
            </a:endParaRPr>
          </a:p>
          <a:p>
            <a:pPr marL="0" lvl="0" indent="0" algn="l" rtl="0">
              <a:spcBef>
                <a:spcPts val="0"/>
              </a:spcBef>
              <a:spcAft>
                <a:spcPts val="0"/>
              </a:spcAft>
              <a:buNone/>
            </a:pPr>
            <a:endParaRPr dirty="0">
              <a:solidFill>
                <a:schemeClr val="dk1"/>
              </a:solidFill>
            </a:endParaRPr>
          </a:p>
          <a:p>
            <a:pPr marL="457200" lvl="0" indent="-317182" algn="l" rtl="0">
              <a:spcBef>
                <a:spcPts val="0"/>
              </a:spcBef>
              <a:spcAft>
                <a:spcPts val="0"/>
              </a:spcAft>
              <a:buClr>
                <a:schemeClr val="dk1"/>
              </a:buClr>
              <a:buSzPct val="100000"/>
              <a:buChar char="❏"/>
            </a:pPr>
            <a:r>
              <a:rPr lang="en-US" dirty="0" err="1">
                <a:solidFill>
                  <a:schemeClr val="dk1"/>
                </a:solidFill>
              </a:rPr>
              <a:t>AnPac</a:t>
            </a:r>
            <a:r>
              <a:rPr lang="en-US" dirty="0">
                <a:solidFill>
                  <a:schemeClr val="dk1"/>
                </a:solidFill>
              </a:rPr>
              <a:t> will bring much needed Capital for SLVW to move forward with important projects: Peninsula Development, Single Family Home Construction, Senior/Assisted Living Campus, </a:t>
            </a:r>
            <a:r>
              <a:rPr lang="en-US" dirty="0" err="1">
                <a:solidFill>
                  <a:schemeClr val="dk1"/>
                </a:solidFill>
              </a:rPr>
              <a:t>etc</a:t>
            </a:r>
            <a:r>
              <a:rPr lang="en-US" dirty="0">
                <a:solidFill>
                  <a:schemeClr val="dk1"/>
                </a:solidFill>
              </a:rPr>
              <a:t>…</a:t>
            </a:r>
            <a:endParaRPr dirty="0">
              <a:solidFill>
                <a:schemeClr val="dk1"/>
              </a:solidFill>
            </a:endParaRPr>
          </a:p>
          <a:p>
            <a:pPr marL="0" lvl="0" indent="0" algn="l" rtl="0">
              <a:spcBef>
                <a:spcPts val="0"/>
              </a:spcBef>
              <a:spcAft>
                <a:spcPts val="0"/>
              </a:spcAft>
              <a:buNone/>
            </a:pPr>
            <a:endParaRPr dirty="0">
              <a:solidFill>
                <a:schemeClr val="dk1"/>
              </a:solidFill>
            </a:endParaRPr>
          </a:p>
          <a:p>
            <a:pPr marL="457200" lvl="0" indent="-317182" algn="l" rtl="0">
              <a:spcBef>
                <a:spcPts val="0"/>
              </a:spcBef>
              <a:spcAft>
                <a:spcPts val="0"/>
              </a:spcAft>
              <a:buClr>
                <a:schemeClr val="dk1"/>
              </a:buClr>
              <a:buSzPct val="100000"/>
              <a:buChar char="❏"/>
            </a:pPr>
            <a:r>
              <a:rPr lang="en-US" dirty="0">
                <a:solidFill>
                  <a:schemeClr val="dk1"/>
                </a:solidFill>
              </a:rPr>
              <a:t>Converting Non Performing Lots to Performing Lots will be accelerated, resulting in recurring Dues Revenue to the Savannah Lakes Village Community/POA.</a:t>
            </a:r>
            <a:endParaRPr dirty="0">
              <a:solidFill>
                <a:schemeClr val="dk1"/>
              </a:solidFill>
            </a:endParaRPr>
          </a:p>
          <a:p>
            <a:pPr marL="0" lvl="0" indent="0" algn="l" rtl="0">
              <a:spcBef>
                <a:spcPts val="0"/>
              </a:spcBef>
              <a:spcAft>
                <a:spcPts val="0"/>
              </a:spcAft>
              <a:buNone/>
            </a:pPr>
            <a:endParaRP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pic>
        <p:nvPicPr>
          <p:cNvPr id="153" name="Google Shape;153;g208b9ecd25f_0_107"/>
          <p:cNvPicPr preferRelativeResize="0"/>
          <p:nvPr/>
        </p:nvPicPr>
        <p:blipFill>
          <a:blip r:embed="rId3">
            <a:alphaModFix/>
          </a:blip>
          <a:stretch>
            <a:fillRect/>
          </a:stretch>
        </p:blipFill>
        <p:spPr>
          <a:xfrm>
            <a:off x="0" y="0"/>
            <a:ext cx="9143997" cy="5143496"/>
          </a:xfrm>
          <a:prstGeom prst="rect">
            <a:avLst/>
          </a:prstGeom>
          <a:noFill/>
          <a:ln>
            <a:noFill/>
          </a:ln>
        </p:spPr>
      </p:pic>
      <p:sp>
        <p:nvSpPr>
          <p:cNvPr id="154" name="Google Shape;154;g208b9ecd25f_0_107"/>
          <p:cNvSpPr txBox="1"/>
          <p:nvPr/>
        </p:nvSpPr>
        <p:spPr>
          <a:xfrm>
            <a:off x="5398200" y="3804200"/>
            <a:ext cx="3516600" cy="923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sz="4800">
                <a:solidFill>
                  <a:schemeClr val="dk1"/>
                </a:solidFill>
                <a:latin typeface="Georgia"/>
                <a:ea typeface="Georgia"/>
                <a:cs typeface="Georgia"/>
                <a:sym typeface="Georgia"/>
              </a:rPr>
              <a:t>Thank You!</a:t>
            </a:r>
            <a:endParaRPr sz="4800">
              <a:solidFill>
                <a:schemeClr val="dk1"/>
              </a:solidFill>
              <a:latin typeface="Georgia"/>
              <a:ea typeface="Georgia"/>
              <a:cs typeface="Georgia"/>
              <a:sym typeface="Georgia"/>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pic>
        <p:nvPicPr>
          <p:cNvPr id="65" name="Google Shape;65;g20c49ae9ea9_0_5"/>
          <p:cNvPicPr preferRelativeResize="0"/>
          <p:nvPr/>
        </p:nvPicPr>
        <p:blipFill>
          <a:blip r:embed="rId3">
            <a:alphaModFix/>
          </a:blip>
          <a:stretch>
            <a:fillRect/>
          </a:stretch>
        </p:blipFill>
        <p:spPr>
          <a:xfrm>
            <a:off x="1228313" y="152400"/>
            <a:ext cx="6687375" cy="483870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g208b9ecd25f_0_0"/>
          <p:cNvSpPr txBox="1">
            <a:spLocks noGrp="1"/>
          </p:cNvSpPr>
          <p:nvPr>
            <p:ph type="title"/>
          </p:nvPr>
        </p:nvSpPr>
        <p:spPr>
          <a:xfrm>
            <a:off x="311700" y="279350"/>
            <a:ext cx="8520600" cy="6645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US"/>
              <a:t>SLV Windfall Group Organizational Chart</a:t>
            </a:r>
            <a:endParaRPr/>
          </a:p>
        </p:txBody>
      </p:sp>
      <p:sp>
        <p:nvSpPr>
          <p:cNvPr id="71" name="Google Shape;71;g208b9ecd25f_0_0"/>
          <p:cNvSpPr txBox="1"/>
          <p:nvPr/>
        </p:nvSpPr>
        <p:spPr>
          <a:xfrm>
            <a:off x="2136275" y="1059925"/>
            <a:ext cx="1290000" cy="646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800">
                <a:solidFill>
                  <a:srgbClr val="FFC20C"/>
                </a:solidFill>
                <a:latin typeface="Average"/>
                <a:ea typeface="Average"/>
                <a:cs typeface="Average"/>
                <a:sym typeface="Average"/>
              </a:rPr>
              <a:t>Jim Walsh</a:t>
            </a:r>
            <a:endParaRPr sz="1800">
              <a:solidFill>
                <a:srgbClr val="FFC20C"/>
              </a:solidFill>
              <a:latin typeface="Average"/>
              <a:ea typeface="Average"/>
              <a:cs typeface="Average"/>
              <a:sym typeface="Average"/>
            </a:endParaRPr>
          </a:p>
          <a:p>
            <a:pPr marL="0" lvl="0" indent="0" algn="ctr" rtl="0">
              <a:spcBef>
                <a:spcPts val="0"/>
              </a:spcBef>
              <a:spcAft>
                <a:spcPts val="0"/>
              </a:spcAft>
              <a:buNone/>
            </a:pPr>
            <a:r>
              <a:rPr lang="en-US" sz="1200">
                <a:solidFill>
                  <a:schemeClr val="dk1"/>
                </a:solidFill>
                <a:latin typeface="Average"/>
                <a:ea typeface="Average"/>
                <a:cs typeface="Average"/>
                <a:sym typeface="Average"/>
              </a:rPr>
              <a:t>Co-CEO</a:t>
            </a:r>
            <a:endParaRPr sz="1200">
              <a:solidFill>
                <a:schemeClr val="dk1"/>
              </a:solidFill>
              <a:latin typeface="Average"/>
              <a:ea typeface="Average"/>
              <a:cs typeface="Average"/>
              <a:sym typeface="Average"/>
            </a:endParaRPr>
          </a:p>
        </p:txBody>
      </p:sp>
      <p:sp>
        <p:nvSpPr>
          <p:cNvPr id="72" name="Google Shape;72;g208b9ecd25f_0_0"/>
          <p:cNvSpPr txBox="1"/>
          <p:nvPr/>
        </p:nvSpPr>
        <p:spPr>
          <a:xfrm>
            <a:off x="5186825" y="1059925"/>
            <a:ext cx="1638900" cy="646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800">
                <a:solidFill>
                  <a:srgbClr val="FFC20C"/>
                </a:solidFill>
                <a:latin typeface="Average"/>
                <a:ea typeface="Average"/>
                <a:cs typeface="Average"/>
                <a:sym typeface="Average"/>
              </a:rPr>
              <a:t>Robert Bradley</a:t>
            </a:r>
            <a:endParaRPr sz="1800">
              <a:solidFill>
                <a:srgbClr val="FFC20C"/>
              </a:solidFill>
              <a:latin typeface="Average"/>
              <a:ea typeface="Average"/>
              <a:cs typeface="Average"/>
              <a:sym typeface="Average"/>
            </a:endParaRPr>
          </a:p>
          <a:p>
            <a:pPr marL="0" lvl="0" indent="0" algn="ctr" rtl="0">
              <a:spcBef>
                <a:spcPts val="0"/>
              </a:spcBef>
              <a:spcAft>
                <a:spcPts val="0"/>
              </a:spcAft>
              <a:buNone/>
            </a:pPr>
            <a:r>
              <a:rPr lang="en-US" sz="1200">
                <a:solidFill>
                  <a:schemeClr val="dk1"/>
                </a:solidFill>
                <a:latin typeface="Average"/>
                <a:ea typeface="Average"/>
                <a:cs typeface="Average"/>
                <a:sym typeface="Average"/>
              </a:rPr>
              <a:t>Co-CEO</a:t>
            </a:r>
            <a:endParaRPr sz="1200">
              <a:solidFill>
                <a:schemeClr val="dk1"/>
              </a:solidFill>
              <a:latin typeface="Average"/>
              <a:ea typeface="Average"/>
              <a:cs typeface="Average"/>
              <a:sym typeface="Average"/>
            </a:endParaRPr>
          </a:p>
        </p:txBody>
      </p:sp>
      <p:sp>
        <p:nvSpPr>
          <p:cNvPr id="73" name="Google Shape;73;g208b9ecd25f_0_0"/>
          <p:cNvSpPr txBox="1"/>
          <p:nvPr/>
        </p:nvSpPr>
        <p:spPr>
          <a:xfrm>
            <a:off x="311700" y="1918950"/>
            <a:ext cx="2370000" cy="461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800">
                <a:solidFill>
                  <a:schemeClr val="dk1"/>
                </a:solidFill>
                <a:latin typeface="Average"/>
                <a:ea typeface="Average"/>
                <a:cs typeface="Average"/>
                <a:sym typeface="Average"/>
              </a:rPr>
              <a:t>Sales &amp; Marketing</a:t>
            </a:r>
            <a:endParaRPr sz="1200">
              <a:solidFill>
                <a:schemeClr val="dk1"/>
              </a:solidFill>
              <a:latin typeface="Average"/>
              <a:ea typeface="Average"/>
              <a:cs typeface="Average"/>
              <a:sym typeface="Average"/>
            </a:endParaRPr>
          </a:p>
        </p:txBody>
      </p:sp>
      <p:sp>
        <p:nvSpPr>
          <p:cNvPr id="74" name="Google Shape;74;g208b9ecd25f_0_0"/>
          <p:cNvSpPr txBox="1"/>
          <p:nvPr/>
        </p:nvSpPr>
        <p:spPr>
          <a:xfrm>
            <a:off x="3387000" y="1918950"/>
            <a:ext cx="2370000" cy="461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800">
                <a:solidFill>
                  <a:schemeClr val="dk1"/>
                </a:solidFill>
                <a:latin typeface="Average"/>
                <a:ea typeface="Average"/>
                <a:cs typeface="Average"/>
                <a:sym typeface="Average"/>
              </a:rPr>
              <a:t>Accounting/IT/Title</a:t>
            </a:r>
            <a:endParaRPr sz="1200">
              <a:solidFill>
                <a:schemeClr val="dk1"/>
              </a:solidFill>
              <a:latin typeface="Average"/>
              <a:ea typeface="Average"/>
              <a:cs typeface="Average"/>
              <a:sym typeface="Average"/>
            </a:endParaRPr>
          </a:p>
        </p:txBody>
      </p:sp>
      <p:sp>
        <p:nvSpPr>
          <p:cNvPr id="75" name="Google Shape;75;g208b9ecd25f_0_0"/>
          <p:cNvSpPr txBox="1"/>
          <p:nvPr/>
        </p:nvSpPr>
        <p:spPr>
          <a:xfrm>
            <a:off x="6462300" y="1918950"/>
            <a:ext cx="2370000" cy="461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1800">
                <a:solidFill>
                  <a:schemeClr val="dk1"/>
                </a:solidFill>
                <a:latin typeface="Average"/>
                <a:ea typeface="Average"/>
                <a:cs typeface="Average"/>
                <a:sym typeface="Average"/>
              </a:rPr>
              <a:t>Agents</a:t>
            </a:r>
            <a:endParaRPr sz="1200">
              <a:solidFill>
                <a:schemeClr val="dk1"/>
              </a:solidFill>
              <a:latin typeface="Average"/>
              <a:ea typeface="Average"/>
              <a:cs typeface="Average"/>
              <a:sym typeface="Average"/>
            </a:endParaRPr>
          </a:p>
        </p:txBody>
      </p:sp>
      <p:sp>
        <p:nvSpPr>
          <p:cNvPr id="76" name="Google Shape;76;g208b9ecd25f_0_0"/>
          <p:cNvSpPr txBox="1"/>
          <p:nvPr/>
        </p:nvSpPr>
        <p:spPr>
          <a:xfrm>
            <a:off x="576450" y="2380650"/>
            <a:ext cx="1840500" cy="569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a:solidFill>
                  <a:srgbClr val="FFC20C"/>
                </a:solidFill>
                <a:latin typeface="Average"/>
                <a:ea typeface="Average"/>
                <a:cs typeface="Average"/>
                <a:sym typeface="Average"/>
              </a:rPr>
              <a:t>Krishna Dorr</a:t>
            </a:r>
            <a:endParaRPr>
              <a:solidFill>
                <a:srgbClr val="FFC20C"/>
              </a:solidFill>
              <a:latin typeface="Average"/>
              <a:ea typeface="Average"/>
              <a:cs typeface="Average"/>
              <a:sym typeface="Average"/>
            </a:endParaRPr>
          </a:p>
          <a:p>
            <a:pPr marL="0" lvl="0" indent="0" algn="ctr" rtl="0">
              <a:spcBef>
                <a:spcPts val="0"/>
              </a:spcBef>
              <a:spcAft>
                <a:spcPts val="0"/>
              </a:spcAft>
              <a:buNone/>
            </a:pPr>
            <a:r>
              <a:rPr lang="en-US" sz="1100">
                <a:solidFill>
                  <a:schemeClr val="dk1"/>
                </a:solidFill>
                <a:latin typeface="Average"/>
                <a:ea typeface="Average"/>
                <a:cs typeface="Average"/>
                <a:sym typeface="Average"/>
              </a:rPr>
              <a:t>Director of Marketing</a:t>
            </a:r>
            <a:endParaRPr sz="1100">
              <a:solidFill>
                <a:schemeClr val="dk1"/>
              </a:solidFill>
              <a:latin typeface="Average"/>
              <a:ea typeface="Average"/>
              <a:cs typeface="Average"/>
              <a:sym typeface="Average"/>
            </a:endParaRPr>
          </a:p>
        </p:txBody>
      </p:sp>
      <p:sp>
        <p:nvSpPr>
          <p:cNvPr id="77" name="Google Shape;77;g208b9ecd25f_0_0"/>
          <p:cNvSpPr txBox="1"/>
          <p:nvPr/>
        </p:nvSpPr>
        <p:spPr>
          <a:xfrm>
            <a:off x="576450" y="2950050"/>
            <a:ext cx="1840500" cy="569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a:solidFill>
                  <a:srgbClr val="FFC20C"/>
                </a:solidFill>
                <a:latin typeface="Average"/>
                <a:ea typeface="Average"/>
                <a:cs typeface="Average"/>
                <a:sym typeface="Average"/>
              </a:rPr>
              <a:t>Cam Mclemore</a:t>
            </a:r>
            <a:endParaRPr>
              <a:solidFill>
                <a:srgbClr val="FFC20C"/>
              </a:solidFill>
              <a:latin typeface="Average"/>
              <a:ea typeface="Average"/>
              <a:cs typeface="Average"/>
              <a:sym typeface="Average"/>
            </a:endParaRPr>
          </a:p>
          <a:p>
            <a:pPr marL="0" lvl="0" indent="0" algn="ctr" rtl="0">
              <a:spcBef>
                <a:spcPts val="0"/>
              </a:spcBef>
              <a:spcAft>
                <a:spcPts val="0"/>
              </a:spcAft>
              <a:buNone/>
            </a:pPr>
            <a:r>
              <a:rPr lang="en-US" sz="1100">
                <a:solidFill>
                  <a:schemeClr val="dk1"/>
                </a:solidFill>
                <a:latin typeface="Average"/>
                <a:ea typeface="Average"/>
                <a:cs typeface="Average"/>
                <a:sym typeface="Average"/>
              </a:rPr>
              <a:t>Marketing Consultant</a:t>
            </a:r>
            <a:endParaRPr sz="1100">
              <a:solidFill>
                <a:schemeClr val="dk1"/>
              </a:solidFill>
              <a:latin typeface="Average"/>
              <a:ea typeface="Average"/>
              <a:cs typeface="Average"/>
              <a:sym typeface="Average"/>
            </a:endParaRPr>
          </a:p>
        </p:txBody>
      </p:sp>
      <p:sp>
        <p:nvSpPr>
          <p:cNvPr id="78" name="Google Shape;78;g208b9ecd25f_0_0"/>
          <p:cNvSpPr txBox="1"/>
          <p:nvPr/>
        </p:nvSpPr>
        <p:spPr>
          <a:xfrm>
            <a:off x="576450" y="3519450"/>
            <a:ext cx="1840500" cy="569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a:solidFill>
                  <a:srgbClr val="FFC20C"/>
                </a:solidFill>
                <a:latin typeface="Average"/>
                <a:ea typeface="Average"/>
                <a:cs typeface="Average"/>
                <a:sym typeface="Average"/>
              </a:rPr>
              <a:t>Tina McQueen</a:t>
            </a:r>
            <a:endParaRPr>
              <a:solidFill>
                <a:srgbClr val="FFC20C"/>
              </a:solidFill>
              <a:latin typeface="Average"/>
              <a:ea typeface="Average"/>
              <a:cs typeface="Average"/>
              <a:sym typeface="Average"/>
            </a:endParaRPr>
          </a:p>
          <a:p>
            <a:pPr marL="0" lvl="0" indent="0" algn="ctr" rtl="0">
              <a:spcBef>
                <a:spcPts val="0"/>
              </a:spcBef>
              <a:spcAft>
                <a:spcPts val="0"/>
              </a:spcAft>
              <a:buNone/>
            </a:pPr>
            <a:r>
              <a:rPr lang="en-US" sz="1100">
                <a:solidFill>
                  <a:schemeClr val="dk1"/>
                </a:solidFill>
                <a:latin typeface="Average"/>
                <a:ea typeface="Average"/>
                <a:cs typeface="Average"/>
                <a:sym typeface="Average"/>
              </a:rPr>
              <a:t>Sales Admin</a:t>
            </a:r>
            <a:endParaRPr sz="1100">
              <a:solidFill>
                <a:schemeClr val="dk1"/>
              </a:solidFill>
              <a:latin typeface="Average"/>
              <a:ea typeface="Average"/>
              <a:cs typeface="Average"/>
              <a:sym typeface="Average"/>
            </a:endParaRPr>
          </a:p>
        </p:txBody>
      </p:sp>
      <p:sp>
        <p:nvSpPr>
          <p:cNvPr id="79" name="Google Shape;79;g208b9ecd25f_0_0"/>
          <p:cNvSpPr txBox="1"/>
          <p:nvPr/>
        </p:nvSpPr>
        <p:spPr>
          <a:xfrm>
            <a:off x="576450" y="4088850"/>
            <a:ext cx="1840500" cy="569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a:solidFill>
                  <a:srgbClr val="FFC20C"/>
                </a:solidFill>
                <a:latin typeface="Average"/>
                <a:ea typeface="Average"/>
                <a:cs typeface="Average"/>
                <a:sym typeface="Average"/>
              </a:rPr>
              <a:t>Kenzie Taylor</a:t>
            </a:r>
            <a:endParaRPr>
              <a:solidFill>
                <a:srgbClr val="FFC20C"/>
              </a:solidFill>
              <a:latin typeface="Average"/>
              <a:ea typeface="Average"/>
              <a:cs typeface="Average"/>
              <a:sym typeface="Average"/>
            </a:endParaRPr>
          </a:p>
          <a:p>
            <a:pPr marL="0" lvl="0" indent="0" algn="ctr" rtl="0">
              <a:spcBef>
                <a:spcPts val="0"/>
              </a:spcBef>
              <a:spcAft>
                <a:spcPts val="0"/>
              </a:spcAft>
              <a:buNone/>
            </a:pPr>
            <a:r>
              <a:rPr lang="en-US" sz="1100">
                <a:solidFill>
                  <a:schemeClr val="dk1"/>
                </a:solidFill>
                <a:latin typeface="Average"/>
                <a:ea typeface="Average"/>
                <a:cs typeface="Average"/>
                <a:sym typeface="Average"/>
              </a:rPr>
              <a:t>Sales Admin</a:t>
            </a:r>
            <a:endParaRPr sz="1100">
              <a:solidFill>
                <a:schemeClr val="dk1"/>
              </a:solidFill>
              <a:latin typeface="Average"/>
              <a:ea typeface="Average"/>
              <a:cs typeface="Average"/>
              <a:sym typeface="Average"/>
            </a:endParaRPr>
          </a:p>
        </p:txBody>
      </p:sp>
      <p:sp>
        <p:nvSpPr>
          <p:cNvPr id="80" name="Google Shape;80;g208b9ecd25f_0_0"/>
          <p:cNvSpPr txBox="1"/>
          <p:nvPr/>
        </p:nvSpPr>
        <p:spPr>
          <a:xfrm>
            <a:off x="3651750" y="2380650"/>
            <a:ext cx="1840500" cy="569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a:solidFill>
                  <a:srgbClr val="FFC20C"/>
                </a:solidFill>
                <a:latin typeface="Average"/>
                <a:ea typeface="Average"/>
                <a:cs typeface="Average"/>
                <a:sym typeface="Average"/>
              </a:rPr>
              <a:t>Anne Hughes</a:t>
            </a:r>
            <a:endParaRPr>
              <a:solidFill>
                <a:srgbClr val="FFC20C"/>
              </a:solidFill>
              <a:latin typeface="Average"/>
              <a:ea typeface="Average"/>
              <a:cs typeface="Average"/>
              <a:sym typeface="Average"/>
            </a:endParaRPr>
          </a:p>
          <a:p>
            <a:pPr marL="0" lvl="0" indent="0" algn="ctr" rtl="0">
              <a:spcBef>
                <a:spcPts val="0"/>
              </a:spcBef>
              <a:spcAft>
                <a:spcPts val="0"/>
              </a:spcAft>
              <a:buNone/>
            </a:pPr>
            <a:r>
              <a:rPr lang="en-US" sz="1100">
                <a:solidFill>
                  <a:schemeClr val="dk1"/>
                </a:solidFill>
                <a:latin typeface="Average"/>
                <a:ea typeface="Average"/>
                <a:cs typeface="Average"/>
                <a:sym typeface="Average"/>
              </a:rPr>
              <a:t>Controller</a:t>
            </a:r>
            <a:endParaRPr sz="1100">
              <a:solidFill>
                <a:schemeClr val="dk1"/>
              </a:solidFill>
              <a:latin typeface="Average"/>
              <a:ea typeface="Average"/>
              <a:cs typeface="Average"/>
              <a:sym typeface="Average"/>
            </a:endParaRPr>
          </a:p>
        </p:txBody>
      </p:sp>
      <p:sp>
        <p:nvSpPr>
          <p:cNvPr id="81" name="Google Shape;81;g208b9ecd25f_0_0"/>
          <p:cNvSpPr txBox="1"/>
          <p:nvPr/>
        </p:nvSpPr>
        <p:spPr>
          <a:xfrm>
            <a:off x="3651750" y="2950050"/>
            <a:ext cx="1840500" cy="569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a:solidFill>
                  <a:srgbClr val="FFC20C"/>
                </a:solidFill>
                <a:latin typeface="Average"/>
                <a:ea typeface="Average"/>
                <a:cs typeface="Average"/>
                <a:sym typeface="Average"/>
              </a:rPr>
              <a:t>Cody Griffith</a:t>
            </a:r>
            <a:endParaRPr>
              <a:solidFill>
                <a:srgbClr val="FFC20C"/>
              </a:solidFill>
              <a:latin typeface="Average"/>
              <a:ea typeface="Average"/>
              <a:cs typeface="Average"/>
              <a:sym typeface="Average"/>
            </a:endParaRPr>
          </a:p>
          <a:p>
            <a:pPr marL="0" lvl="0" indent="0" algn="ctr" rtl="0">
              <a:spcBef>
                <a:spcPts val="0"/>
              </a:spcBef>
              <a:spcAft>
                <a:spcPts val="0"/>
              </a:spcAft>
              <a:buNone/>
            </a:pPr>
            <a:r>
              <a:rPr lang="en-US" sz="1100">
                <a:solidFill>
                  <a:schemeClr val="dk1"/>
                </a:solidFill>
                <a:latin typeface="Average"/>
                <a:ea typeface="Average"/>
                <a:cs typeface="Average"/>
                <a:sym typeface="Average"/>
              </a:rPr>
              <a:t>IT Specialist</a:t>
            </a:r>
            <a:endParaRPr sz="1100">
              <a:solidFill>
                <a:schemeClr val="dk1"/>
              </a:solidFill>
              <a:latin typeface="Average"/>
              <a:ea typeface="Average"/>
              <a:cs typeface="Average"/>
              <a:sym typeface="Average"/>
            </a:endParaRPr>
          </a:p>
        </p:txBody>
      </p:sp>
      <p:sp>
        <p:nvSpPr>
          <p:cNvPr id="82" name="Google Shape;82;g208b9ecd25f_0_0"/>
          <p:cNvSpPr txBox="1"/>
          <p:nvPr/>
        </p:nvSpPr>
        <p:spPr>
          <a:xfrm>
            <a:off x="3651750" y="3519450"/>
            <a:ext cx="1840500" cy="569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a:solidFill>
                  <a:srgbClr val="FFC20C"/>
                </a:solidFill>
                <a:latin typeface="Average"/>
                <a:ea typeface="Average"/>
                <a:cs typeface="Average"/>
                <a:sym typeface="Average"/>
              </a:rPr>
              <a:t>Anne Barron</a:t>
            </a:r>
            <a:endParaRPr>
              <a:solidFill>
                <a:srgbClr val="FFC20C"/>
              </a:solidFill>
              <a:latin typeface="Average"/>
              <a:ea typeface="Average"/>
              <a:cs typeface="Average"/>
              <a:sym typeface="Average"/>
            </a:endParaRPr>
          </a:p>
          <a:p>
            <a:pPr marL="0" lvl="0" indent="0" algn="ctr" rtl="0">
              <a:spcBef>
                <a:spcPts val="0"/>
              </a:spcBef>
              <a:spcAft>
                <a:spcPts val="0"/>
              </a:spcAft>
              <a:buNone/>
            </a:pPr>
            <a:r>
              <a:rPr lang="en-US" sz="1100">
                <a:solidFill>
                  <a:schemeClr val="dk1"/>
                </a:solidFill>
                <a:latin typeface="Average"/>
                <a:ea typeface="Average"/>
                <a:cs typeface="Average"/>
                <a:sym typeface="Average"/>
              </a:rPr>
              <a:t>Title Manager</a:t>
            </a:r>
            <a:endParaRPr sz="1100">
              <a:solidFill>
                <a:schemeClr val="dk1"/>
              </a:solidFill>
              <a:latin typeface="Average"/>
              <a:ea typeface="Average"/>
              <a:cs typeface="Average"/>
              <a:sym typeface="Average"/>
            </a:endParaRPr>
          </a:p>
        </p:txBody>
      </p:sp>
      <p:sp>
        <p:nvSpPr>
          <p:cNvPr id="83" name="Google Shape;83;g208b9ecd25f_0_0"/>
          <p:cNvSpPr txBox="1"/>
          <p:nvPr/>
        </p:nvSpPr>
        <p:spPr>
          <a:xfrm>
            <a:off x="3651750" y="4088850"/>
            <a:ext cx="1840500" cy="569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a:solidFill>
                  <a:srgbClr val="FFC20C"/>
                </a:solidFill>
                <a:latin typeface="Average"/>
                <a:ea typeface="Average"/>
                <a:cs typeface="Average"/>
                <a:sym typeface="Average"/>
              </a:rPr>
              <a:t>Marty Slager</a:t>
            </a:r>
            <a:endParaRPr>
              <a:solidFill>
                <a:srgbClr val="FFC20C"/>
              </a:solidFill>
              <a:latin typeface="Average"/>
              <a:ea typeface="Average"/>
              <a:cs typeface="Average"/>
              <a:sym typeface="Average"/>
            </a:endParaRPr>
          </a:p>
          <a:p>
            <a:pPr marL="0" lvl="0" indent="0" algn="ctr" rtl="0">
              <a:spcBef>
                <a:spcPts val="0"/>
              </a:spcBef>
              <a:spcAft>
                <a:spcPts val="0"/>
              </a:spcAft>
              <a:buNone/>
            </a:pPr>
            <a:r>
              <a:rPr lang="en-US" sz="1100">
                <a:solidFill>
                  <a:schemeClr val="dk1"/>
                </a:solidFill>
                <a:latin typeface="Average"/>
                <a:ea typeface="Average"/>
                <a:cs typeface="Average"/>
                <a:sym typeface="Average"/>
              </a:rPr>
              <a:t>Property Manager</a:t>
            </a:r>
            <a:endParaRPr sz="1100">
              <a:solidFill>
                <a:schemeClr val="dk1"/>
              </a:solidFill>
              <a:latin typeface="Average"/>
              <a:ea typeface="Average"/>
              <a:cs typeface="Average"/>
              <a:sym typeface="Average"/>
            </a:endParaRPr>
          </a:p>
        </p:txBody>
      </p:sp>
      <p:sp>
        <p:nvSpPr>
          <p:cNvPr id="84" name="Google Shape;84;g208b9ecd25f_0_0"/>
          <p:cNvSpPr txBox="1"/>
          <p:nvPr/>
        </p:nvSpPr>
        <p:spPr>
          <a:xfrm>
            <a:off x="6727050" y="2380650"/>
            <a:ext cx="1840500" cy="569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a:solidFill>
                  <a:srgbClr val="FFC20C"/>
                </a:solidFill>
                <a:latin typeface="Average"/>
                <a:ea typeface="Average"/>
                <a:cs typeface="Average"/>
                <a:sym typeface="Average"/>
              </a:rPr>
              <a:t>Nadine Gilchrist</a:t>
            </a:r>
            <a:endParaRPr>
              <a:solidFill>
                <a:srgbClr val="FFC20C"/>
              </a:solidFill>
              <a:latin typeface="Average"/>
              <a:ea typeface="Average"/>
              <a:cs typeface="Average"/>
              <a:sym typeface="Average"/>
            </a:endParaRPr>
          </a:p>
          <a:p>
            <a:pPr marL="0" lvl="0" indent="0" algn="ctr" rtl="0">
              <a:spcBef>
                <a:spcPts val="0"/>
              </a:spcBef>
              <a:spcAft>
                <a:spcPts val="0"/>
              </a:spcAft>
              <a:buNone/>
            </a:pPr>
            <a:r>
              <a:rPr lang="en-US" sz="1100">
                <a:solidFill>
                  <a:schemeClr val="dk1"/>
                </a:solidFill>
                <a:latin typeface="Average"/>
                <a:ea typeface="Average"/>
                <a:cs typeface="Average"/>
                <a:sym typeface="Average"/>
              </a:rPr>
              <a:t>Broker In Charge</a:t>
            </a:r>
            <a:endParaRPr sz="1100">
              <a:solidFill>
                <a:schemeClr val="dk1"/>
              </a:solidFill>
              <a:latin typeface="Average"/>
              <a:ea typeface="Average"/>
              <a:cs typeface="Average"/>
              <a:sym typeface="Average"/>
            </a:endParaRPr>
          </a:p>
        </p:txBody>
      </p:sp>
      <p:sp>
        <p:nvSpPr>
          <p:cNvPr id="85" name="Google Shape;85;g208b9ecd25f_0_0"/>
          <p:cNvSpPr txBox="1"/>
          <p:nvPr/>
        </p:nvSpPr>
        <p:spPr>
          <a:xfrm>
            <a:off x="6727050" y="2873850"/>
            <a:ext cx="1840500" cy="2093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a:solidFill>
                  <a:srgbClr val="FFC20C"/>
                </a:solidFill>
                <a:latin typeface="Average"/>
                <a:ea typeface="Average"/>
                <a:cs typeface="Average"/>
                <a:sym typeface="Average"/>
              </a:rPr>
              <a:t>Agents (10)</a:t>
            </a:r>
            <a:endParaRPr>
              <a:solidFill>
                <a:srgbClr val="FFC20C"/>
              </a:solidFill>
              <a:latin typeface="Average"/>
              <a:ea typeface="Average"/>
              <a:cs typeface="Average"/>
              <a:sym typeface="Average"/>
            </a:endParaRPr>
          </a:p>
          <a:p>
            <a:pPr marL="0" lvl="0" indent="0" algn="ctr" rtl="0">
              <a:spcBef>
                <a:spcPts val="0"/>
              </a:spcBef>
              <a:spcAft>
                <a:spcPts val="0"/>
              </a:spcAft>
              <a:buNone/>
            </a:pPr>
            <a:r>
              <a:rPr lang="en-US" sz="1100">
                <a:solidFill>
                  <a:schemeClr val="dk1"/>
                </a:solidFill>
                <a:latin typeface="Average"/>
                <a:ea typeface="Average"/>
                <a:cs typeface="Average"/>
                <a:sym typeface="Average"/>
              </a:rPr>
              <a:t>Michael Sherrard</a:t>
            </a:r>
            <a:endParaRPr sz="1100">
              <a:solidFill>
                <a:schemeClr val="dk1"/>
              </a:solidFill>
              <a:latin typeface="Average"/>
              <a:ea typeface="Average"/>
              <a:cs typeface="Average"/>
              <a:sym typeface="Average"/>
            </a:endParaRPr>
          </a:p>
          <a:p>
            <a:pPr marL="0" lvl="0" indent="0" algn="ctr" rtl="0">
              <a:spcBef>
                <a:spcPts val="0"/>
              </a:spcBef>
              <a:spcAft>
                <a:spcPts val="0"/>
              </a:spcAft>
              <a:buNone/>
            </a:pPr>
            <a:r>
              <a:rPr lang="en-US" sz="1100">
                <a:solidFill>
                  <a:schemeClr val="dk1"/>
                </a:solidFill>
                <a:latin typeface="Average"/>
                <a:ea typeface="Average"/>
                <a:cs typeface="Average"/>
                <a:sym typeface="Average"/>
              </a:rPr>
              <a:t>Tom Shea</a:t>
            </a:r>
            <a:endParaRPr sz="1100">
              <a:solidFill>
                <a:schemeClr val="dk1"/>
              </a:solidFill>
              <a:latin typeface="Average"/>
              <a:ea typeface="Average"/>
              <a:cs typeface="Average"/>
              <a:sym typeface="Average"/>
            </a:endParaRPr>
          </a:p>
          <a:p>
            <a:pPr marL="0" lvl="0" indent="0" algn="ctr" rtl="0">
              <a:spcBef>
                <a:spcPts val="0"/>
              </a:spcBef>
              <a:spcAft>
                <a:spcPts val="0"/>
              </a:spcAft>
              <a:buNone/>
            </a:pPr>
            <a:r>
              <a:rPr lang="en-US" sz="1100">
                <a:solidFill>
                  <a:schemeClr val="dk1"/>
                </a:solidFill>
                <a:latin typeface="Average"/>
                <a:ea typeface="Average"/>
                <a:cs typeface="Average"/>
                <a:sym typeface="Average"/>
              </a:rPr>
              <a:t>David Skidmore</a:t>
            </a:r>
            <a:endParaRPr sz="1100">
              <a:solidFill>
                <a:schemeClr val="dk1"/>
              </a:solidFill>
              <a:latin typeface="Average"/>
              <a:ea typeface="Average"/>
              <a:cs typeface="Average"/>
              <a:sym typeface="Average"/>
            </a:endParaRPr>
          </a:p>
          <a:p>
            <a:pPr marL="0" lvl="0" indent="0" algn="ctr" rtl="0">
              <a:spcBef>
                <a:spcPts val="0"/>
              </a:spcBef>
              <a:spcAft>
                <a:spcPts val="0"/>
              </a:spcAft>
              <a:buNone/>
            </a:pPr>
            <a:r>
              <a:rPr lang="en-US" sz="1100">
                <a:solidFill>
                  <a:schemeClr val="dk1"/>
                </a:solidFill>
                <a:latin typeface="Average"/>
                <a:ea typeface="Average"/>
                <a:cs typeface="Average"/>
                <a:sym typeface="Average"/>
              </a:rPr>
              <a:t>Karl Narveson</a:t>
            </a:r>
            <a:endParaRPr sz="1100">
              <a:solidFill>
                <a:schemeClr val="dk1"/>
              </a:solidFill>
              <a:latin typeface="Average"/>
              <a:ea typeface="Average"/>
              <a:cs typeface="Average"/>
              <a:sym typeface="Average"/>
            </a:endParaRPr>
          </a:p>
          <a:p>
            <a:pPr marL="0" lvl="0" indent="0" algn="ctr" rtl="0">
              <a:spcBef>
                <a:spcPts val="0"/>
              </a:spcBef>
              <a:spcAft>
                <a:spcPts val="0"/>
              </a:spcAft>
              <a:buNone/>
            </a:pPr>
            <a:r>
              <a:rPr lang="en-US" sz="1100">
                <a:solidFill>
                  <a:schemeClr val="dk1"/>
                </a:solidFill>
                <a:latin typeface="Average"/>
                <a:ea typeface="Average"/>
                <a:cs typeface="Average"/>
                <a:sym typeface="Average"/>
              </a:rPr>
              <a:t>Kerry Hall</a:t>
            </a:r>
            <a:endParaRPr sz="1100">
              <a:solidFill>
                <a:schemeClr val="dk1"/>
              </a:solidFill>
              <a:latin typeface="Average"/>
              <a:ea typeface="Average"/>
              <a:cs typeface="Average"/>
              <a:sym typeface="Average"/>
            </a:endParaRPr>
          </a:p>
          <a:p>
            <a:pPr marL="0" lvl="0" indent="0" algn="ctr" rtl="0">
              <a:spcBef>
                <a:spcPts val="0"/>
              </a:spcBef>
              <a:spcAft>
                <a:spcPts val="0"/>
              </a:spcAft>
              <a:buNone/>
            </a:pPr>
            <a:r>
              <a:rPr lang="en-US" sz="1100">
                <a:solidFill>
                  <a:schemeClr val="dk1"/>
                </a:solidFill>
                <a:latin typeface="Average"/>
                <a:ea typeface="Average"/>
                <a:cs typeface="Average"/>
                <a:sym typeface="Average"/>
              </a:rPr>
              <a:t>Eddie Addison</a:t>
            </a:r>
            <a:endParaRPr sz="1100">
              <a:solidFill>
                <a:schemeClr val="dk1"/>
              </a:solidFill>
              <a:latin typeface="Average"/>
              <a:ea typeface="Average"/>
              <a:cs typeface="Average"/>
              <a:sym typeface="Average"/>
            </a:endParaRPr>
          </a:p>
          <a:p>
            <a:pPr marL="0" lvl="0" indent="0" algn="ctr" rtl="0">
              <a:spcBef>
                <a:spcPts val="0"/>
              </a:spcBef>
              <a:spcAft>
                <a:spcPts val="0"/>
              </a:spcAft>
              <a:buNone/>
            </a:pPr>
            <a:r>
              <a:rPr lang="en-US" sz="1100">
                <a:solidFill>
                  <a:schemeClr val="dk1"/>
                </a:solidFill>
                <a:latin typeface="Average"/>
                <a:ea typeface="Average"/>
                <a:cs typeface="Average"/>
                <a:sym typeface="Average"/>
              </a:rPr>
              <a:t>Charlie Bushmaker</a:t>
            </a:r>
            <a:endParaRPr sz="1100">
              <a:solidFill>
                <a:schemeClr val="dk1"/>
              </a:solidFill>
              <a:latin typeface="Average"/>
              <a:ea typeface="Average"/>
              <a:cs typeface="Average"/>
              <a:sym typeface="Average"/>
            </a:endParaRPr>
          </a:p>
          <a:p>
            <a:pPr marL="0" lvl="0" indent="0" algn="ctr" rtl="0">
              <a:spcBef>
                <a:spcPts val="0"/>
              </a:spcBef>
              <a:spcAft>
                <a:spcPts val="0"/>
              </a:spcAft>
              <a:buNone/>
            </a:pPr>
            <a:r>
              <a:rPr lang="en-US" sz="1100">
                <a:solidFill>
                  <a:schemeClr val="dk1"/>
                </a:solidFill>
                <a:latin typeface="Average"/>
                <a:ea typeface="Average"/>
                <a:cs typeface="Average"/>
                <a:sym typeface="Average"/>
              </a:rPr>
              <a:t>Deborah Powell</a:t>
            </a:r>
            <a:endParaRPr sz="1100">
              <a:solidFill>
                <a:schemeClr val="dk1"/>
              </a:solidFill>
              <a:latin typeface="Average"/>
              <a:ea typeface="Average"/>
              <a:cs typeface="Average"/>
              <a:sym typeface="Average"/>
            </a:endParaRPr>
          </a:p>
          <a:p>
            <a:pPr marL="0" lvl="0" indent="0" algn="ctr" rtl="0">
              <a:spcBef>
                <a:spcPts val="0"/>
              </a:spcBef>
              <a:spcAft>
                <a:spcPts val="0"/>
              </a:spcAft>
              <a:buNone/>
            </a:pPr>
            <a:r>
              <a:rPr lang="en-US" sz="1100">
                <a:solidFill>
                  <a:schemeClr val="dk1"/>
                </a:solidFill>
                <a:latin typeface="Average"/>
                <a:ea typeface="Average"/>
                <a:cs typeface="Average"/>
                <a:sym typeface="Average"/>
              </a:rPr>
              <a:t>Caleb James</a:t>
            </a:r>
            <a:endParaRPr sz="1100">
              <a:solidFill>
                <a:schemeClr val="dk1"/>
              </a:solidFill>
              <a:latin typeface="Average"/>
              <a:ea typeface="Average"/>
              <a:cs typeface="Average"/>
              <a:sym typeface="Average"/>
            </a:endParaRPr>
          </a:p>
          <a:p>
            <a:pPr marL="0" lvl="0" indent="0" algn="ctr" rtl="0">
              <a:spcBef>
                <a:spcPts val="0"/>
              </a:spcBef>
              <a:spcAft>
                <a:spcPts val="0"/>
              </a:spcAft>
              <a:buNone/>
            </a:pPr>
            <a:r>
              <a:rPr lang="en-US" sz="1100">
                <a:solidFill>
                  <a:schemeClr val="dk1"/>
                </a:solidFill>
                <a:latin typeface="Average"/>
                <a:ea typeface="Average"/>
                <a:cs typeface="Average"/>
                <a:sym typeface="Average"/>
              </a:rPr>
              <a:t>Dawn Burton</a:t>
            </a:r>
            <a:endParaRPr sz="1100">
              <a:solidFill>
                <a:schemeClr val="dk1"/>
              </a:solidFill>
              <a:latin typeface="Average"/>
              <a:ea typeface="Average"/>
              <a:cs typeface="Average"/>
              <a:sym typeface="Average"/>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1"/>
          <p:cNvSpPr txBox="1">
            <a:spLocks noGrp="1"/>
          </p:cNvSpPr>
          <p:nvPr>
            <p:ph type="title"/>
          </p:nvPr>
        </p:nvSpPr>
        <p:spPr>
          <a:xfrm>
            <a:off x="180101" y="20783"/>
            <a:ext cx="8783797" cy="954284"/>
          </a:xfrm>
          <a:prstGeom prst="rect">
            <a:avLst/>
          </a:prstGeom>
          <a:noFill/>
          <a:ln>
            <a:noFill/>
          </a:ln>
        </p:spPr>
        <p:txBody>
          <a:bodyPr spcFirstLastPara="1" wrap="square" lIns="91425" tIns="91425" rIns="91425" bIns="91425" anchor="t" anchorCtr="0">
            <a:normAutofit/>
          </a:bodyPr>
          <a:lstStyle/>
          <a:p>
            <a:pPr marL="0" lvl="0" indent="0" algn="ctr" rtl="0">
              <a:lnSpc>
                <a:spcPct val="100000"/>
              </a:lnSpc>
              <a:spcBef>
                <a:spcPts val="0"/>
              </a:spcBef>
              <a:spcAft>
                <a:spcPts val="0"/>
              </a:spcAft>
              <a:buSzPts val="3000"/>
              <a:buNone/>
            </a:pPr>
            <a:r>
              <a:rPr lang="en-US" sz="2700"/>
              <a:t>Sales &amp; Marketing Update:  </a:t>
            </a:r>
            <a:r>
              <a:rPr lang="en-US" sz="3600">
                <a:solidFill>
                  <a:srgbClr val="FFC20C"/>
                </a:solidFill>
              </a:rPr>
              <a:t>What Have We Been Up To?</a:t>
            </a:r>
            <a:endParaRPr/>
          </a:p>
        </p:txBody>
      </p:sp>
      <p:sp>
        <p:nvSpPr>
          <p:cNvPr id="91" name="Google Shape;91;p1"/>
          <p:cNvSpPr txBox="1">
            <a:spLocks noGrp="1"/>
          </p:cNvSpPr>
          <p:nvPr>
            <p:ph type="body" idx="1"/>
          </p:nvPr>
        </p:nvSpPr>
        <p:spPr>
          <a:xfrm>
            <a:off x="2594250" y="1616725"/>
            <a:ext cx="6549600" cy="3491100"/>
          </a:xfrm>
          <a:prstGeom prst="rect">
            <a:avLst/>
          </a:prstGeom>
          <a:noFill/>
          <a:ln>
            <a:noFill/>
          </a:ln>
        </p:spPr>
        <p:txBody>
          <a:bodyPr spcFirstLastPara="1" wrap="square" lIns="91425" tIns="91425" rIns="91425" bIns="91425" anchor="t" anchorCtr="0">
            <a:normAutofit fontScale="25000" lnSpcReduction="20000"/>
          </a:bodyPr>
          <a:lstStyle/>
          <a:p>
            <a:pPr marL="114300" lvl="0" indent="0" algn="l" rtl="0">
              <a:lnSpc>
                <a:spcPct val="100000"/>
              </a:lnSpc>
              <a:spcBef>
                <a:spcPts val="0"/>
              </a:spcBef>
              <a:spcAft>
                <a:spcPts val="0"/>
              </a:spcAft>
              <a:buSzPct val="32142"/>
              <a:buNone/>
            </a:pPr>
            <a:r>
              <a:rPr lang="en-US" sz="5600" b="1">
                <a:solidFill>
                  <a:srgbClr val="FFC20C"/>
                </a:solidFill>
              </a:rPr>
              <a:t>Social Media- </a:t>
            </a:r>
            <a:r>
              <a:rPr lang="en-US" sz="5600">
                <a:solidFill>
                  <a:schemeClr val="dk1"/>
                </a:solidFill>
              </a:rPr>
              <a:t>Ads on Facebook &amp; posting closes on our FB page</a:t>
            </a:r>
            <a:endParaRPr sz="5600">
              <a:solidFill>
                <a:schemeClr val="dk1"/>
              </a:solidFill>
            </a:endParaRPr>
          </a:p>
          <a:p>
            <a:pPr marL="114300" lvl="0" indent="0" algn="l" rtl="0">
              <a:lnSpc>
                <a:spcPct val="100000"/>
              </a:lnSpc>
              <a:spcBef>
                <a:spcPts val="0"/>
              </a:spcBef>
              <a:spcAft>
                <a:spcPts val="0"/>
              </a:spcAft>
              <a:buSzPct val="32142"/>
              <a:buNone/>
            </a:pPr>
            <a:endParaRPr sz="5600">
              <a:solidFill>
                <a:schemeClr val="dk1"/>
              </a:solidFill>
            </a:endParaRPr>
          </a:p>
          <a:p>
            <a:pPr marL="114300" lvl="0" indent="0" algn="l" rtl="0">
              <a:lnSpc>
                <a:spcPct val="100000"/>
              </a:lnSpc>
              <a:spcBef>
                <a:spcPts val="0"/>
              </a:spcBef>
              <a:spcAft>
                <a:spcPts val="0"/>
              </a:spcAft>
              <a:buSzPct val="32142"/>
              <a:buNone/>
            </a:pPr>
            <a:r>
              <a:rPr lang="en-US" sz="5600" b="1">
                <a:solidFill>
                  <a:srgbClr val="FFC20C"/>
                </a:solidFill>
              </a:rPr>
              <a:t>Digital Ads- </a:t>
            </a:r>
            <a:r>
              <a:rPr lang="en-US" sz="5600">
                <a:solidFill>
                  <a:schemeClr val="dk1"/>
                </a:solidFill>
              </a:rPr>
              <a:t>Ads run across the web and on newspaper websites</a:t>
            </a:r>
            <a:endParaRPr sz="5600">
              <a:solidFill>
                <a:schemeClr val="dk1"/>
              </a:solidFill>
            </a:endParaRPr>
          </a:p>
          <a:p>
            <a:pPr marL="114300" lvl="0" indent="0" algn="l" rtl="0">
              <a:lnSpc>
                <a:spcPct val="100000"/>
              </a:lnSpc>
              <a:spcBef>
                <a:spcPts val="0"/>
              </a:spcBef>
              <a:spcAft>
                <a:spcPts val="0"/>
              </a:spcAft>
              <a:buSzPct val="32142"/>
              <a:buNone/>
            </a:pPr>
            <a:endParaRPr sz="5600">
              <a:solidFill>
                <a:schemeClr val="dk1"/>
              </a:solidFill>
            </a:endParaRPr>
          </a:p>
          <a:p>
            <a:pPr marL="114300" lvl="0" indent="0" algn="l" rtl="0">
              <a:lnSpc>
                <a:spcPct val="100000"/>
              </a:lnSpc>
              <a:spcBef>
                <a:spcPts val="0"/>
              </a:spcBef>
              <a:spcAft>
                <a:spcPts val="0"/>
              </a:spcAft>
              <a:buSzPct val="32142"/>
              <a:buNone/>
            </a:pPr>
            <a:r>
              <a:rPr lang="en-US" sz="5600" b="1">
                <a:solidFill>
                  <a:srgbClr val="FFC20C"/>
                </a:solidFill>
              </a:rPr>
              <a:t>Online Search- </a:t>
            </a:r>
            <a:r>
              <a:rPr lang="en-US" sz="5600">
                <a:solidFill>
                  <a:schemeClr val="dk1"/>
                </a:solidFill>
              </a:rPr>
              <a:t>Ads on Google, Bing &amp; Yahoo to those searching for communities like SLV</a:t>
            </a:r>
            <a:endParaRPr sz="5600">
              <a:solidFill>
                <a:schemeClr val="dk1"/>
              </a:solidFill>
            </a:endParaRPr>
          </a:p>
          <a:p>
            <a:pPr marL="114300" lvl="0" indent="0" algn="l" rtl="0">
              <a:lnSpc>
                <a:spcPct val="100000"/>
              </a:lnSpc>
              <a:spcBef>
                <a:spcPts val="0"/>
              </a:spcBef>
              <a:spcAft>
                <a:spcPts val="0"/>
              </a:spcAft>
              <a:buSzPct val="32142"/>
              <a:buNone/>
            </a:pPr>
            <a:endParaRPr sz="5600">
              <a:solidFill>
                <a:schemeClr val="dk1"/>
              </a:solidFill>
            </a:endParaRPr>
          </a:p>
          <a:p>
            <a:pPr marL="114300" lvl="0" indent="0" algn="l" rtl="0">
              <a:lnSpc>
                <a:spcPct val="100000"/>
              </a:lnSpc>
              <a:spcBef>
                <a:spcPts val="0"/>
              </a:spcBef>
              <a:spcAft>
                <a:spcPts val="0"/>
              </a:spcAft>
              <a:buSzPct val="32142"/>
              <a:buNone/>
            </a:pPr>
            <a:r>
              <a:rPr lang="en-US" sz="5600" b="1">
                <a:solidFill>
                  <a:srgbClr val="FFC20C"/>
                </a:solidFill>
              </a:rPr>
              <a:t>Trade Shows- </a:t>
            </a:r>
            <a:r>
              <a:rPr lang="en-US" sz="5600">
                <a:solidFill>
                  <a:schemeClr val="dk1"/>
                </a:solidFill>
              </a:rPr>
              <a:t>Boat show in Atlanta, Golf shows in Cleveland and Michigan, Home shows in NY, NJ, &amp; Chicago. </a:t>
            </a:r>
            <a:endParaRPr sz="5600">
              <a:solidFill>
                <a:schemeClr val="dk1"/>
              </a:solidFill>
            </a:endParaRPr>
          </a:p>
          <a:p>
            <a:pPr marL="114300" lvl="0" indent="0" algn="l" rtl="0">
              <a:lnSpc>
                <a:spcPct val="100000"/>
              </a:lnSpc>
              <a:spcBef>
                <a:spcPts val="0"/>
              </a:spcBef>
              <a:spcAft>
                <a:spcPts val="0"/>
              </a:spcAft>
              <a:buSzPct val="32142"/>
              <a:buNone/>
            </a:pPr>
            <a:endParaRPr sz="5600">
              <a:solidFill>
                <a:schemeClr val="dk1"/>
              </a:solidFill>
            </a:endParaRPr>
          </a:p>
          <a:p>
            <a:pPr marL="114300" lvl="0" indent="0" algn="l" rtl="0">
              <a:lnSpc>
                <a:spcPct val="100000"/>
              </a:lnSpc>
              <a:spcBef>
                <a:spcPts val="0"/>
              </a:spcBef>
              <a:spcAft>
                <a:spcPts val="0"/>
              </a:spcAft>
              <a:buSzPct val="32142"/>
              <a:buNone/>
            </a:pPr>
            <a:r>
              <a:rPr lang="en-US" sz="5600" b="1">
                <a:solidFill>
                  <a:srgbClr val="FFC20C"/>
                </a:solidFill>
              </a:rPr>
              <a:t>Direct Mail- </a:t>
            </a:r>
            <a:r>
              <a:rPr lang="en-US" sz="5600">
                <a:solidFill>
                  <a:schemeClr val="dk1"/>
                </a:solidFill>
              </a:rPr>
              <a:t>Postcards mailed to FL, NY, NJ &amp; Chicago</a:t>
            </a:r>
            <a:endParaRPr sz="5600">
              <a:solidFill>
                <a:schemeClr val="dk1"/>
              </a:solidFill>
            </a:endParaRPr>
          </a:p>
          <a:p>
            <a:pPr marL="114300" lvl="0" indent="0" algn="l" rtl="0">
              <a:lnSpc>
                <a:spcPct val="100000"/>
              </a:lnSpc>
              <a:spcBef>
                <a:spcPts val="0"/>
              </a:spcBef>
              <a:spcAft>
                <a:spcPts val="0"/>
              </a:spcAft>
              <a:buSzPct val="32142"/>
              <a:buNone/>
            </a:pPr>
            <a:endParaRPr sz="5600">
              <a:solidFill>
                <a:schemeClr val="dk1"/>
              </a:solidFill>
            </a:endParaRPr>
          </a:p>
          <a:p>
            <a:pPr marL="114300" lvl="0" indent="0" algn="l" rtl="0">
              <a:lnSpc>
                <a:spcPct val="100000"/>
              </a:lnSpc>
              <a:spcBef>
                <a:spcPts val="0"/>
              </a:spcBef>
              <a:spcAft>
                <a:spcPts val="0"/>
              </a:spcAft>
              <a:buSzPct val="32142"/>
              <a:buNone/>
            </a:pPr>
            <a:r>
              <a:rPr lang="en-US" sz="5600" b="1">
                <a:solidFill>
                  <a:srgbClr val="FFC20C"/>
                </a:solidFill>
              </a:rPr>
              <a:t>Email Campaigns- </a:t>
            </a:r>
            <a:r>
              <a:rPr lang="en-US" sz="5600">
                <a:solidFill>
                  <a:schemeClr val="dk1"/>
                </a:solidFill>
              </a:rPr>
              <a:t>Frequent emails to our current database and emails sent to the databases of our marketing partners Ideal Living, Golf Course Homes &amp; Private Communities </a:t>
            </a:r>
            <a:endParaRPr sz="5600">
              <a:solidFill>
                <a:schemeClr val="dk1"/>
              </a:solidFill>
            </a:endParaRPr>
          </a:p>
          <a:p>
            <a:pPr marL="114300" lvl="0" indent="0" algn="l" rtl="0">
              <a:lnSpc>
                <a:spcPct val="100000"/>
              </a:lnSpc>
              <a:spcBef>
                <a:spcPts val="0"/>
              </a:spcBef>
              <a:spcAft>
                <a:spcPts val="0"/>
              </a:spcAft>
              <a:buSzPct val="32142"/>
              <a:buNone/>
            </a:pPr>
            <a:endParaRPr sz="5600">
              <a:solidFill>
                <a:schemeClr val="dk1"/>
              </a:solidFill>
            </a:endParaRPr>
          </a:p>
          <a:p>
            <a:pPr marL="114300" lvl="0" indent="0" algn="l" rtl="0">
              <a:lnSpc>
                <a:spcPct val="100000"/>
              </a:lnSpc>
              <a:spcBef>
                <a:spcPts val="0"/>
              </a:spcBef>
              <a:spcAft>
                <a:spcPts val="0"/>
              </a:spcAft>
              <a:buSzPct val="32142"/>
              <a:buNone/>
            </a:pPr>
            <a:r>
              <a:rPr lang="en-US" sz="5600" b="1">
                <a:solidFill>
                  <a:srgbClr val="FFC20C"/>
                </a:solidFill>
              </a:rPr>
              <a:t>Print Ads- </a:t>
            </a:r>
            <a:r>
              <a:rPr lang="en-US" sz="5600">
                <a:solidFill>
                  <a:schemeClr val="dk1"/>
                </a:solidFill>
              </a:rPr>
              <a:t>The Augusta Chronicle, Augusta Magazine, Columbia County Magazine &amp; Shorelines</a:t>
            </a:r>
            <a:endParaRPr sz="5600"/>
          </a:p>
          <a:p>
            <a:pPr marL="114300" lvl="0" indent="0" algn="l" rtl="0">
              <a:lnSpc>
                <a:spcPct val="115000"/>
              </a:lnSpc>
              <a:spcBef>
                <a:spcPts val="0"/>
              </a:spcBef>
              <a:spcAft>
                <a:spcPts val="0"/>
              </a:spcAft>
              <a:buSzPct val="32142"/>
              <a:buNone/>
            </a:pPr>
            <a:endParaRPr sz="5600">
              <a:solidFill>
                <a:schemeClr val="dk1"/>
              </a:solidFill>
            </a:endParaRPr>
          </a:p>
          <a:p>
            <a:pPr marL="114300" lvl="0" indent="0" algn="l" rtl="0">
              <a:lnSpc>
                <a:spcPct val="115000"/>
              </a:lnSpc>
              <a:spcBef>
                <a:spcPts val="0"/>
              </a:spcBef>
              <a:spcAft>
                <a:spcPts val="0"/>
              </a:spcAft>
              <a:buSzPct val="32142"/>
              <a:buNone/>
            </a:pPr>
            <a:endParaRPr sz="5600"/>
          </a:p>
          <a:p>
            <a:pPr marL="114300" lvl="0" indent="0" algn="l" rtl="0">
              <a:lnSpc>
                <a:spcPct val="115000"/>
              </a:lnSpc>
              <a:spcBef>
                <a:spcPts val="0"/>
              </a:spcBef>
              <a:spcAft>
                <a:spcPts val="0"/>
              </a:spcAft>
              <a:buSzPct val="100000"/>
              <a:buNone/>
            </a:pPr>
            <a:endParaRPr/>
          </a:p>
          <a:p>
            <a:pPr marL="114300" lvl="0" indent="0" algn="l" rtl="0">
              <a:lnSpc>
                <a:spcPct val="115000"/>
              </a:lnSpc>
              <a:spcBef>
                <a:spcPts val="0"/>
              </a:spcBef>
              <a:spcAft>
                <a:spcPts val="0"/>
              </a:spcAft>
              <a:buSzPct val="100000"/>
              <a:buNone/>
            </a:pPr>
            <a:endParaRPr/>
          </a:p>
          <a:p>
            <a:pPr marL="114300" lvl="0" indent="0" algn="l" rtl="0">
              <a:lnSpc>
                <a:spcPct val="115000"/>
              </a:lnSpc>
              <a:spcBef>
                <a:spcPts val="0"/>
              </a:spcBef>
              <a:spcAft>
                <a:spcPts val="0"/>
              </a:spcAft>
              <a:buSzPct val="100000"/>
              <a:buNone/>
            </a:pPr>
            <a:endParaRPr/>
          </a:p>
        </p:txBody>
      </p:sp>
      <p:pic>
        <p:nvPicPr>
          <p:cNvPr id="92" name="Google Shape;92;p1" descr="A picture containing text, screenshot, electronics, different&#10;&#10;Description automatically generated"/>
          <p:cNvPicPr preferRelativeResize="0"/>
          <p:nvPr/>
        </p:nvPicPr>
        <p:blipFill rotWithShape="1">
          <a:blip r:embed="rId3">
            <a:alphaModFix/>
          </a:blip>
          <a:srcRect/>
          <a:stretch/>
        </p:blipFill>
        <p:spPr>
          <a:xfrm>
            <a:off x="288833" y="1210379"/>
            <a:ext cx="2350458" cy="3183619"/>
          </a:xfrm>
          <a:prstGeom prst="rect">
            <a:avLst/>
          </a:prstGeom>
          <a:noFill/>
          <a:ln>
            <a:noFill/>
          </a:ln>
          <a:effectLst>
            <a:reflection stA="30000" endPos="30000" dist="5000" dir="5400000" sy="-100000" algn="bl" rotWithShape="0"/>
          </a:effectLst>
        </p:spPr>
      </p:pic>
      <p:sp>
        <p:nvSpPr>
          <p:cNvPr id="93" name="Google Shape;93;p1"/>
          <p:cNvSpPr txBox="1"/>
          <p:nvPr/>
        </p:nvSpPr>
        <p:spPr>
          <a:xfrm>
            <a:off x="2279065" y="691103"/>
            <a:ext cx="6684833" cy="783672"/>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1"/>
              </a:buClr>
              <a:buSzPts val="3000"/>
              <a:buFont typeface="Oswald"/>
              <a:buNone/>
            </a:pPr>
            <a:r>
              <a:rPr lang="en-US" sz="2000" b="0" i="0" u="none" strike="noStrike" cap="none">
                <a:solidFill>
                  <a:schemeClr val="dk1"/>
                </a:solidFill>
                <a:latin typeface="Oswald"/>
                <a:ea typeface="Oswald"/>
                <a:cs typeface="Oswald"/>
                <a:sym typeface="Oswald"/>
              </a:rPr>
              <a:t>Our aggressive marketing plan is focused on attracting new neighbors to SLV by reaching out locally, regionally and nationally.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2"/>
          <p:cNvSpPr txBox="1">
            <a:spLocks noGrp="1"/>
          </p:cNvSpPr>
          <p:nvPr>
            <p:ph type="title"/>
          </p:nvPr>
        </p:nvSpPr>
        <p:spPr>
          <a:xfrm>
            <a:off x="789696" y="76200"/>
            <a:ext cx="7349700" cy="954300"/>
          </a:xfrm>
          <a:prstGeom prst="rect">
            <a:avLst/>
          </a:prstGeom>
          <a:noFill/>
          <a:ln>
            <a:noFill/>
          </a:ln>
        </p:spPr>
        <p:txBody>
          <a:bodyPr spcFirstLastPara="1" wrap="square" lIns="91425" tIns="91425" rIns="91425" bIns="91425" anchor="t" anchorCtr="0">
            <a:normAutofit/>
          </a:bodyPr>
          <a:lstStyle/>
          <a:p>
            <a:pPr marL="0" lvl="0" indent="0" algn="ctr" rtl="0">
              <a:lnSpc>
                <a:spcPct val="100000"/>
              </a:lnSpc>
              <a:spcBef>
                <a:spcPts val="0"/>
              </a:spcBef>
              <a:spcAft>
                <a:spcPts val="0"/>
              </a:spcAft>
              <a:buSzPts val="3000"/>
              <a:buNone/>
            </a:pPr>
            <a:r>
              <a:rPr lang="en-US" sz="2700"/>
              <a:t>Sales &amp; Marketing Update:  </a:t>
            </a:r>
            <a:r>
              <a:rPr lang="en-US" sz="3600">
                <a:solidFill>
                  <a:srgbClr val="FFC20C"/>
                </a:solidFill>
              </a:rPr>
              <a:t>How’s It Working?</a:t>
            </a:r>
            <a:endParaRPr/>
          </a:p>
        </p:txBody>
      </p:sp>
      <p:sp>
        <p:nvSpPr>
          <p:cNvPr id="99" name="Google Shape;99;p2"/>
          <p:cNvSpPr txBox="1">
            <a:spLocks noGrp="1"/>
          </p:cNvSpPr>
          <p:nvPr>
            <p:ph type="body" idx="1"/>
          </p:nvPr>
        </p:nvSpPr>
        <p:spPr>
          <a:xfrm>
            <a:off x="62345" y="1197684"/>
            <a:ext cx="7349849" cy="3525983"/>
          </a:xfrm>
          <a:prstGeom prst="rect">
            <a:avLst/>
          </a:prstGeom>
          <a:noFill/>
          <a:ln>
            <a:noFill/>
          </a:ln>
        </p:spPr>
        <p:txBody>
          <a:bodyPr spcFirstLastPara="1" wrap="square" lIns="91425" tIns="91425" rIns="91425" bIns="91425" anchor="t" anchorCtr="0">
            <a:normAutofit/>
          </a:bodyPr>
          <a:lstStyle/>
          <a:p>
            <a:pPr marL="114300" lvl="0" indent="0" algn="l" rtl="0">
              <a:lnSpc>
                <a:spcPct val="115000"/>
              </a:lnSpc>
              <a:spcBef>
                <a:spcPts val="0"/>
              </a:spcBef>
              <a:spcAft>
                <a:spcPts val="0"/>
              </a:spcAft>
              <a:buSzPts val="1800"/>
              <a:buNone/>
            </a:pPr>
            <a:r>
              <a:rPr lang="en-US" b="1">
                <a:solidFill>
                  <a:srgbClr val="FFC20C"/>
                </a:solidFill>
              </a:rPr>
              <a:t>Discovery Tours – </a:t>
            </a:r>
            <a:endParaRPr/>
          </a:p>
          <a:p>
            <a:pPr marL="457200" lvl="0" indent="-342900" algn="l" rtl="0">
              <a:lnSpc>
                <a:spcPct val="115000"/>
              </a:lnSpc>
              <a:spcBef>
                <a:spcPts val="0"/>
              </a:spcBef>
              <a:spcAft>
                <a:spcPts val="0"/>
              </a:spcAft>
              <a:buSzPts val="1800"/>
              <a:buFont typeface="Noto Sans Symbols"/>
              <a:buChar char="❑"/>
            </a:pPr>
            <a:r>
              <a:rPr lang="en-US" sz="1600">
                <a:solidFill>
                  <a:schemeClr val="dk1"/>
                </a:solidFill>
              </a:rPr>
              <a:t>Average 60 first time tours each month </a:t>
            </a:r>
            <a:endParaRPr/>
          </a:p>
          <a:p>
            <a:pPr marL="457200" lvl="0" indent="-342900" algn="l" rtl="0">
              <a:lnSpc>
                <a:spcPct val="115000"/>
              </a:lnSpc>
              <a:spcBef>
                <a:spcPts val="0"/>
              </a:spcBef>
              <a:spcAft>
                <a:spcPts val="0"/>
              </a:spcAft>
              <a:buSzPts val="1800"/>
              <a:buFont typeface="Noto Sans Symbols"/>
              <a:buChar char="❑"/>
            </a:pPr>
            <a:r>
              <a:rPr lang="en-US" sz="1600">
                <a:solidFill>
                  <a:schemeClr val="dk1"/>
                </a:solidFill>
              </a:rPr>
              <a:t>22% of tours convert to a sale</a:t>
            </a:r>
            <a:endParaRPr/>
          </a:p>
          <a:p>
            <a:pPr marL="457200" lvl="0" indent="-342900" algn="l" rtl="0">
              <a:lnSpc>
                <a:spcPct val="115000"/>
              </a:lnSpc>
              <a:spcBef>
                <a:spcPts val="0"/>
              </a:spcBef>
              <a:spcAft>
                <a:spcPts val="0"/>
              </a:spcAft>
              <a:buSzPts val="1800"/>
              <a:buFont typeface="Noto Sans Symbols"/>
              <a:buChar char="❑"/>
            </a:pPr>
            <a:r>
              <a:rPr lang="en-US" sz="1600">
                <a:solidFill>
                  <a:schemeClr val="dk1"/>
                </a:solidFill>
              </a:rPr>
              <a:t>Booked 38 new tours over the past 2 weeks</a:t>
            </a:r>
            <a:endParaRPr/>
          </a:p>
          <a:p>
            <a:pPr marL="457200" lvl="0" indent="-342900" algn="l" rtl="0">
              <a:lnSpc>
                <a:spcPct val="115000"/>
              </a:lnSpc>
              <a:spcBef>
                <a:spcPts val="0"/>
              </a:spcBef>
              <a:spcAft>
                <a:spcPts val="0"/>
              </a:spcAft>
              <a:buSzPts val="1800"/>
              <a:buFont typeface="Noto Sans Symbols"/>
              <a:buChar char="❑"/>
            </a:pPr>
            <a:r>
              <a:rPr lang="en-US" sz="1600">
                <a:solidFill>
                  <a:schemeClr val="dk1"/>
                </a:solidFill>
              </a:rPr>
              <a:t>On average it takes a new lead 5 months to visit SLV from the time they first request information</a:t>
            </a:r>
            <a:endParaRPr/>
          </a:p>
          <a:p>
            <a:pPr marL="114300" lvl="0" indent="0" algn="l" rtl="0">
              <a:lnSpc>
                <a:spcPct val="115000"/>
              </a:lnSpc>
              <a:spcBef>
                <a:spcPts val="0"/>
              </a:spcBef>
              <a:spcAft>
                <a:spcPts val="0"/>
              </a:spcAft>
              <a:buSzPts val="1800"/>
              <a:buNone/>
            </a:pPr>
            <a:endParaRPr sz="1000">
              <a:solidFill>
                <a:schemeClr val="dk1"/>
              </a:solidFill>
            </a:endParaRPr>
          </a:p>
          <a:p>
            <a:pPr marL="114300" lvl="0" indent="0" algn="l" rtl="0">
              <a:lnSpc>
                <a:spcPct val="115000"/>
              </a:lnSpc>
              <a:spcBef>
                <a:spcPts val="0"/>
              </a:spcBef>
              <a:spcAft>
                <a:spcPts val="0"/>
              </a:spcAft>
              <a:buSzPts val="1800"/>
              <a:buNone/>
            </a:pPr>
            <a:r>
              <a:rPr lang="en-US" b="1">
                <a:solidFill>
                  <a:srgbClr val="FFC20C"/>
                </a:solidFill>
              </a:rPr>
              <a:t>Active Leads in our Databases – </a:t>
            </a:r>
            <a:endParaRPr/>
          </a:p>
          <a:p>
            <a:pPr marL="457200" lvl="0" indent="-342900" algn="l" rtl="0">
              <a:lnSpc>
                <a:spcPct val="115000"/>
              </a:lnSpc>
              <a:spcBef>
                <a:spcPts val="0"/>
              </a:spcBef>
              <a:spcAft>
                <a:spcPts val="0"/>
              </a:spcAft>
              <a:buSzPts val="1800"/>
              <a:buFont typeface="Noto Sans Symbols"/>
              <a:buChar char="❑"/>
            </a:pPr>
            <a:r>
              <a:rPr lang="en-US" sz="1600">
                <a:solidFill>
                  <a:schemeClr val="dk1"/>
                </a:solidFill>
              </a:rPr>
              <a:t> 8,595 in our Primary Database of potential residents </a:t>
            </a:r>
            <a:endParaRPr/>
          </a:p>
          <a:p>
            <a:pPr marL="457200" lvl="0" indent="-342900" algn="l" rtl="0">
              <a:lnSpc>
                <a:spcPct val="115000"/>
              </a:lnSpc>
              <a:spcBef>
                <a:spcPts val="0"/>
              </a:spcBef>
              <a:spcAft>
                <a:spcPts val="0"/>
              </a:spcAft>
              <a:buSzPts val="1800"/>
              <a:buFont typeface="Noto Sans Symbols"/>
              <a:buChar char="❑"/>
            </a:pPr>
            <a:r>
              <a:rPr lang="en-US" sz="1600">
                <a:solidFill>
                  <a:schemeClr val="dk1"/>
                </a:solidFill>
              </a:rPr>
              <a:t> 40,860 in our Secondary Database of potential residents   </a:t>
            </a:r>
            <a:endParaRPr b="1">
              <a:solidFill>
                <a:srgbClr val="FFC20C"/>
              </a:solidFill>
            </a:endParaRPr>
          </a:p>
          <a:p>
            <a:pPr marL="114300" lvl="0" indent="0" algn="l" rtl="0">
              <a:lnSpc>
                <a:spcPct val="115000"/>
              </a:lnSpc>
              <a:spcBef>
                <a:spcPts val="0"/>
              </a:spcBef>
              <a:spcAft>
                <a:spcPts val="0"/>
              </a:spcAft>
              <a:buSzPts val="1800"/>
              <a:buNone/>
            </a:pPr>
            <a:endParaRPr sz="1600">
              <a:solidFill>
                <a:schemeClr val="dk1"/>
              </a:solidFill>
            </a:endParaRPr>
          </a:p>
          <a:p>
            <a:pPr marL="114300" lvl="0" indent="0" algn="l" rtl="0">
              <a:lnSpc>
                <a:spcPct val="115000"/>
              </a:lnSpc>
              <a:spcBef>
                <a:spcPts val="0"/>
              </a:spcBef>
              <a:spcAft>
                <a:spcPts val="0"/>
              </a:spcAft>
              <a:buSzPts val="1800"/>
              <a:buNone/>
            </a:pPr>
            <a:endParaRPr sz="1600">
              <a:solidFill>
                <a:schemeClr val="dk1"/>
              </a:solidFill>
            </a:endParaRPr>
          </a:p>
          <a:p>
            <a:pPr marL="114300" lvl="0" indent="0" algn="l" rtl="0">
              <a:lnSpc>
                <a:spcPct val="115000"/>
              </a:lnSpc>
              <a:spcBef>
                <a:spcPts val="0"/>
              </a:spcBef>
              <a:spcAft>
                <a:spcPts val="0"/>
              </a:spcAft>
              <a:buSzPts val="1800"/>
              <a:buNone/>
            </a:pPr>
            <a:endParaRPr sz="1600" b="1">
              <a:solidFill>
                <a:schemeClr val="dk1"/>
              </a:solidFill>
            </a:endParaRPr>
          </a:p>
          <a:p>
            <a:pPr marL="114300" lvl="0" indent="0" algn="l" rtl="0">
              <a:lnSpc>
                <a:spcPct val="115000"/>
              </a:lnSpc>
              <a:spcBef>
                <a:spcPts val="0"/>
              </a:spcBef>
              <a:spcAft>
                <a:spcPts val="0"/>
              </a:spcAft>
              <a:buSzPts val="1800"/>
              <a:buNone/>
            </a:pPr>
            <a:endParaRPr sz="1600">
              <a:solidFill>
                <a:schemeClr val="dk1"/>
              </a:solidFill>
            </a:endParaRPr>
          </a:p>
          <a:p>
            <a:pPr marL="114300" lvl="0" indent="0" algn="l" rtl="0">
              <a:lnSpc>
                <a:spcPct val="115000"/>
              </a:lnSpc>
              <a:spcBef>
                <a:spcPts val="0"/>
              </a:spcBef>
              <a:spcAft>
                <a:spcPts val="0"/>
              </a:spcAft>
              <a:buSzPts val="1800"/>
              <a:buNone/>
            </a:pPr>
            <a:endParaRPr sz="1600">
              <a:solidFill>
                <a:schemeClr val="dk1"/>
              </a:solidFill>
            </a:endParaRPr>
          </a:p>
          <a:p>
            <a:pPr marL="114300" lvl="0" indent="0" algn="l" rtl="0">
              <a:lnSpc>
                <a:spcPct val="115000"/>
              </a:lnSpc>
              <a:spcBef>
                <a:spcPts val="0"/>
              </a:spcBef>
              <a:spcAft>
                <a:spcPts val="0"/>
              </a:spcAft>
              <a:buSzPts val="1800"/>
              <a:buNone/>
            </a:pPr>
            <a:endParaRPr/>
          </a:p>
          <a:p>
            <a:pPr marL="114300" lvl="0" indent="0" algn="l" rtl="0">
              <a:lnSpc>
                <a:spcPct val="115000"/>
              </a:lnSpc>
              <a:spcBef>
                <a:spcPts val="0"/>
              </a:spcBef>
              <a:spcAft>
                <a:spcPts val="0"/>
              </a:spcAft>
              <a:buSzPts val="1800"/>
              <a:buNone/>
            </a:pPr>
            <a:endParaRPr/>
          </a:p>
          <a:p>
            <a:pPr marL="114300" lvl="0" indent="0" algn="l" rtl="0">
              <a:lnSpc>
                <a:spcPct val="115000"/>
              </a:lnSpc>
              <a:spcBef>
                <a:spcPts val="0"/>
              </a:spcBef>
              <a:spcAft>
                <a:spcPts val="0"/>
              </a:spcAft>
              <a:buSzPts val="1800"/>
              <a:buNone/>
            </a:pPr>
            <a:endParaRPr/>
          </a:p>
          <a:p>
            <a:pPr marL="114300" lvl="0" indent="0" algn="l" rtl="0">
              <a:lnSpc>
                <a:spcPct val="115000"/>
              </a:lnSpc>
              <a:spcBef>
                <a:spcPts val="0"/>
              </a:spcBef>
              <a:spcAft>
                <a:spcPts val="0"/>
              </a:spcAft>
              <a:buSzPts val="1800"/>
              <a:buNone/>
            </a:pPr>
            <a:endParaRPr/>
          </a:p>
        </p:txBody>
      </p:sp>
      <p:sp>
        <p:nvSpPr>
          <p:cNvPr id="100" name="Google Shape;100;p2"/>
          <p:cNvSpPr txBox="1"/>
          <p:nvPr/>
        </p:nvSpPr>
        <p:spPr>
          <a:xfrm>
            <a:off x="1427024" y="658723"/>
            <a:ext cx="5985300" cy="4935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1"/>
              </a:buClr>
              <a:buSzPts val="3000"/>
              <a:buFont typeface="Oswald"/>
              <a:buNone/>
            </a:pPr>
            <a:r>
              <a:rPr lang="en-US" sz="2000" b="0" i="0" u="none" strike="noStrike" cap="none">
                <a:solidFill>
                  <a:schemeClr val="dk1"/>
                </a:solidFill>
                <a:latin typeface="Oswald"/>
                <a:ea typeface="Oswald"/>
                <a:cs typeface="Oswald"/>
                <a:sym typeface="Oswald"/>
              </a:rPr>
              <a:t>Tours are up, Sales are up, and People are Moving to SLV …</a:t>
            </a:r>
            <a:endParaRPr/>
          </a:p>
        </p:txBody>
      </p:sp>
      <p:pic>
        <p:nvPicPr>
          <p:cNvPr id="101" name="Google Shape;101;p2" descr="A picture containing text, sign&#10;&#10;Description automatically generated"/>
          <p:cNvPicPr preferRelativeResize="0"/>
          <p:nvPr/>
        </p:nvPicPr>
        <p:blipFill rotWithShape="1">
          <a:blip r:embed="rId3">
            <a:alphaModFix/>
          </a:blip>
          <a:srcRect/>
          <a:stretch/>
        </p:blipFill>
        <p:spPr>
          <a:xfrm>
            <a:off x="7412194" y="1197684"/>
            <a:ext cx="1607128" cy="1607128"/>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3"/>
          <p:cNvSpPr txBox="1">
            <a:spLocks noGrp="1"/>
          </p:cNvSpPr>
          <p:nvPr>
            <p:ph type="title"/>
          </p:nvPr>
        </p:nvSpPr>
        <p:spPr>
          <a:xfrm>
            <a:off x="789696" y="76200"/>
            <a:ext cx="7349700" cy="954300"/>
          </a:xfrm>
          <a:prstGeom prst="rect">
            <a:avLst/>
          </a:prstGeom>
          <a:noFill/>
          <a:ln>
            <a:noFill/>
          </a:ln>
        </p:spPr>
        <p:txBody>
          <a:bodyPr spcFirstLastPara="1" wrap="square" lIns="91425" tIns="91425" rIns="91425" bIns="91425" anchor="t" anchorCtr="0">
            <a:normAutofit fontScale="90000"/>
          </a:bodyPr>
          <a:lstStyle/>
          <a:p>
            <a:pPr marL="0" lvl="0" indent="0" algn="ctr" rtl="0">
              <a:lnSpc>
                <a:spcPct val="100000"/>
              </a:lnSpc>
              <a:spcBef>
                <a:spcPts val="0"/>
              </a:spcBef>
              <a:spcAft>
                <a:spcPts val="0"/>
              </a:spcAft>
              <a:buSzPct val="123456"/>
              <a:buNone/>
            </a:pPr>
            <a:r>
              <a:rPr lang="en-US" sz="2700"/>
              <a:t>Sales &amp; Marketing Update:  </a:t>
            </a:r>
            <a:r>
              <a:rPr lang="en-US" sz="3600">
                <a:solidFill>
                  <a:srgbClr val="FFC20C"/>
                </a:solidFill>
              </a:rPr>
              <a:t>What Does It All Mean?</a:t>
            </a:r>
            <a:endParaRPr/>
          </a:p>
        </p:txBody>
      </p:sp>
      <p:sp>
        <p:nvSpPr>
          <p:cNvPr id="107" name="Google Shape;107;p3"/>
          <p:cNvSpPr txBox="1">
            <a:spLocks noGrp="1"/>
          </p:cNvSpPr>
          <p:nvPr>
            <p:ph type="body" idx="1"/>
          </p:nvPr>
        </p:nvSpPr>
        <p:spPr>
          <a:xfrm>
            <a:off x="568036" y="1152184"/>
            <a:ext cx="7349700" cy="3525900"/>
          </a:xfrm>
          <a:prstGeom prst="rect">
            <a:avLst/>
          </a:prstGeom>
          <a:noFill/>
          <a:ln>
            <a:noFill/>
          </a:ln>
        </p:spPr>
        <p:txBody>
          <a:bodyPr spcFirstLastPara="1" wrap="square" lIns="91425" tIns="91425" rIns="91425" bIns="91425" anchor="t" anchorCtr="0">
            <a:normAutofit/>
          </a:bodyPr>
          <a:lstStyle/>
          <a:p>
            <a:pPr marL="114300" lvl="0" indent="0" algn="ctr" rtl="0">
              <a:lnSpc>
                <a:spcPct val="115000"/>
              </a:lnSpc>
              <a:spcBef>
                <a:spcPts val="0"/>
              </a:spcBef>
              <a:spcAft>
                <a:spcPts val="0"/>
              </a:spcAft>
              <a:buSzPts val="1800"/>
              <a:buNone/>
            </a:pPr>
            <a:r>
              <a:rPr lang="en-US" b="1">
                <a:solidFill>
                  <a:srgbClr val="FFC20C"/>
                </a:solidFill>
              </a:rPr>
              <a:t> Your Community Continues to Win AWARDS!!</a:t>
            </a:r>
            <a:endParaRPr b="1">
              <a:solidFill>
                <a:schemeClr val="dk1"/>
              </a:solidFill>
            </a:endParaRPr>
          </a:p>
          <a:p>
            <a:pPr marL="0" lvl="0" indent="0" algn="l" rtl="0">
              <a:lnSpc>
                <a:spcPct val="115000"/>
              </a:lnSpc>
              <a:spcBef>
                <a:spcPts val="0"/>
              </a:spcBef>
              <a:spcAft>
                <a:spcPts val="0"/>
              </a:spcAft>
              <a:buSzPts val="1800"/>
              <a:buNone/>
            </a:pPr>
            <a:endParaRPr sz="1600">
              <a:solidFill>
                <a:schemeClr val="dk1"/>
              </a:solidFill>
            </a:endParaRPr>
          </a:p>
          <a:p>
            <a:pPr marL="114300" lvl="0" indent="0" algn="l" rtl="0">
              <a:lnSpc>
                <a:spcPct val="115000"/>
              </a:lnSpc>
              <a:spcBef>
                <a:spcPts val="0"/>
              </a:spcBef>
              <a:spcAft>
                <a:spcPts val="0"/>
              </a:spcAft>
              <a:buSzPts val="1800"/>
              <a:buNone/>
            </a:pPr>
            <a:endParaRPr sz="1600" b="1">
              <a:solidFill>
                <a:schemeClr val="dk1"/>
              </a:solidFill>
            </a:endParaRPr>
          </a:p>
          <a:p>
            <a:pPr marL="114300" lvl="0" indent="0" algn="l" rtl="0">
              <a:lnSpc>
                <a:spcPct val="115000"/>
              </a:lnSpc>
              <a:spcBef>
                <a:spcPts val="0"/>
              </a:spcBef>
              <a:spcAft>
                <a:spcPts val="0"/>
              </a:spcAft>
              <a:buSzPts val="1800"/>
              <a:buNone/>
            </a:pPr>
            <a:endParaRPr sz="1600">
              <a:solidFill>
                <a:schemeClr val="dk1"/>
              </a:solidFill>
            </a:endParaRPr>
          </a:p>
          <a:p>
            <a:pPr marL="114300" lvl="0" indent="0" algn="l" rtl="0">
              <a:lnSpc>
                <a:spcPct val="115000"/>
              </a:lnSpc>
              <a:spcBef>
                <a:spcPts val="0"/>
              </a:spcBef>
              <a:spcAft>
                <a:spcPts val="0"/>
              </a:spcAft>
              <a:buSzPts val="1800"/>
              <a:buNone/>
            </a:pPr>
            <a:endParaRPr sz="1600">
              <a:solidFill>
                <a:schemeClr val="dk1"/>
              </a:solidFill>
            </a:endParaRPr>
          </a:p>
          <a:p>
            <a:pPr marL="114300" lvl="0" indent="0" algn="l" rtl="0">
              <a:lnSpc>
                <a:spcPct val="115000"/>
              </a:lnSpc>
              <a:spcBef>
                <a:spcPts val="0"/>
              </a:spcBef>
              <a:spcAft>
                <a:spcPts val="0"/>
              </a:spcAft>
              <a:buSzPts val="1800"/>
              <a:buNone/>
            </a:pPr>
            <a:endParaRPr/>
          </a:p>
          <a:p>
            <a:pPr marL="114300" lvl="0" indent="0" algn="l" rtl="0">
              <a:lnSpc>
                <a:spcPct val="115000"/>
              </a:lnSpc>
              <a:spcBef>
                <a:spcPts val="0"/>
              </a:spcBef>
              <a:spcAft>
                <a:spcPts val="0"/>
              </a:spcAft>
              <a:buSzPts val="1800"/>
              <a:buNone/>
            </a:pPr>
            <a:endParaRPr/>
          </a:p>
          <a:p>
            <a:pPr marL="114300" lvl="0" indent="0" algn="l" rtl="0">
              <a:lnSpc>
                <a:spcPct val="115000"/>
              </a:lnSpc>
              <a:spcBef>
                <a:spcPts val="0"/>
              </a:spcBef>
              <a:spcAft>
                <a:spcPts val="0"/>
              </a:spcAft>
              <a:buSzPts val="1800"/>
              <a:buNone/>
            </a:pPr>
            <a:endParaRPr/>
          </a:p>
          <a:p>
            <a:pPr marL="114300" lvl="0" indent="0" algn="l" rtl="0">
              <a:lnSpc>
                <a:spcPct val="115000"/>
              </a:lnSpc>
              <a:spcBef>
                <a:spcPts val="0"/>
              </a:spcBef>
              <a:spcAft>
                <a:spcPts val="0"/>
              </a:spcAft>
              <a:buSzPts val="1800"/>
              <a:buNone/>
            </a:pPr>
            <a:endParaRPr/>
          </a:p>
        </p:txBody>
      </p:sp>
      <p:sp>
        <p:nvSpPr>
          <p:cNvPr id="108" name="Google Shape;108;p3"/>
          <p:cNvSpPr txBox="1"/>
          <p:nvPr/>
        </p:nvSpPr>
        <p:spPr>
          <a:xfrm>
            <a:off x="1427024" y="658723"/>
            <a:ext cx="5985300" cy="4935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0"/>
              </a:spcBef>
              <a:spcAft>
                <a:spcPts val="0"/>
              </a:spcAft>
              <a:buClr>
                <a:schemeClr val="dk1"/>
              </a:buClr>
              <a:buSzPts val="3000"/>
              <a:buFont typeface="Oswald"/>
              <a:buNone/>
            </a:pPr>
            <a:r>
              <a:rPr lang="en-US" sz="2000" b="0" i="0" u="none" strike="noStrike" cap="none">
                <a:solidFill>
                  <a:schemeClr val="dk1"/>
                </a:solidFill>
                <a:latin typeface="Oswald"/>
                <a:ea typeface="Oswald"/>
                <a:cs typeface="Oswald"/>
                <a:sym typeface="Oswald"/>
              </a:rPr>
              <a:t>Savannah Lakes Village is getting noticed!</a:t>
            </a:r>
            <a:endParaRPr/>
          </a:p>
        </p:txBody>
      </p:sp>
      <p:pic>
        <p:nvPicPr>
          <p:cNvPr id="109" name="Google Shape;109;p3" descr="Logo, company name&#10;&#10;Description automatically generated"/>
          <p:cNvPicPr preferRelativeResize="0"/>
          <p:nvPr/>
        </p:nvPicPr>
        <p:blipFill rotWithShape="1">
          <a:blip r:embed="rId3">
            <a:alphaModFix/>
          </a:blip>
          <a:srcRect/>
          <a:stretch/>
        </p:blipFill>
        <p:spPr>
          <a:xfrm>
            <a:off x="6060434" y="2089923"/>
            <a:ext cx="1857451" cy="1857451"/>
          </a:xfrm>
          <a:prstGeom prst="rect">
            <a:avLst/>
          </a:prstGeom>
          <a:noFill/>
          <a:ln>
            <a:noFill/>
          </a:ln>
        </p:spPr>
      </p:pic>
      <p:pic>
        <p:nvPicPr>
          <p:cNvPr id="110" name="Google Shape;110;p3" descr="Logo, company name&#10;&#10;Description automatically generated"/>
          <p:cNvPicPr preferRelativeResize="0"/>
          <p:nvPr/>
        </p:nvPicPr>
        <p:blipFill rotWithShape="1">
          <a:blip r:embed="rId4">
            <a:alphaModFix/>
          </a:blip>
          <a:srcRect/>
          <a:stretch/>
        </p:blipFill>
        <p:spPr>
          <a:xfrm>
            <a:off x="789696" y="1969781"/>
            <a:ext cx="1839376" cy="2097734"/>
          </a:xfrm>
          <a:prstGeom prst="rect">
            <a:avLst/>
          </a:prstGeom>
          <a:noFill/>
          <a:ln>
            <a:noFill/>
          </a:ln>
        </p:spPr>
      </p:pic>
      <p:pic>
        <p:nvPicPr>
          <p:cNvPr id="111" name="Google Shape;111;p3" descr="A picture containing logo&#10;&#10;Description automatically generated"/>
          <p:cNvPicPr preferRelativeResize="0"/>
          <p:nvPr/>
        </p:nvPicPr>
        <p:blipFill rotWithShape="1">
          <a:blip r:embed="rId5">
            <a:alphaModFix/>
          </a:blip>
          <a:srcRect/>
          <a:stretch/>
        </p:blipFill>
        <p:spPr>
          <a:xfrm>
            <a:off x="3687882" y="2188788"/>
            <a:ext cx="1251262" cy="1878728"/>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pic>
        <p:nvPicPr>
          <p:cNvPr id="116" name="Google Shape;116;g208b9ecd25f_0_20"/>
          <p:cNvPicPr preferRelativeResize="0"/>
          <p:nvPr/>
        </p:nvPicPr>
        <p:blipFill>
          <a:blip r:embed="rId3">
            <a:alphaModFix/>
          </a:blip>
          <a:stretch>
            <a:fillRect/>
          </a:stretch>
        </p:blipFill>
        <p:spPr>
          <a:xfrm>
            <a:off x="1132086" y="134963"/>
            <a:ext cx="6879825" cy="487357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pic>
        <p:nvPicPr>
          <p:cNvPr id="121" name="Google Shape;121;g208b9ecd25f_0_25"/>
          <p:cNvPicPr preferRelativeResize="0"/>
          <p:nvPr/>
        </p:nvPicPr>
        <p:blipFill>
          <a:blip r:embed="rId3">
            <a:alphaModFix/>
          </a:blip>
          <a:stretch>
            <a:fillRect/>
          </a:stretch>
        </p:blipFill>
        <p:spPr>
          <a:xfrm>
            <a:off x="647700" y="166688"/>
            <a:ext cx="7848600" cy="48101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5"/>
        <p:cNvGrpSpPr/>
        <p:nvPr/>
      </p:nvGrpSpPr>
      <p:grpSpPr>
        <a:xfrm>
          <a:off x="0" y="0"/>
          <a:ext cx="0" cy="0"/>
          <a:chOff x="0" y="0"/>
          <a:chExt cx="0" cy="0"/>
        </a:xfrm>
      </p:grpSpPr>
      <p:sp>
        <p:nvSpPr>
          <p:cNvPr id="126" name="Google Shape;126;g208b9ecd25f_0_32"/>
          <p:cNvSpPr/>
          <p:nvPr/>
        </p:nvSpPr>
        <p:spPr>
          <a:xfrm>
            <a:off x="2472350" y="2615691"/>
            <a:ext cx="4216200" cy="888000"/>
          </a:xfrm>
          <a:prstGeom prst="rect">
            <a:avLst/>
          </a:prstGeom>
          <a:no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27" name="Google Shape;127;g208b9ecd25f_0_32"/>
          <p:cNvPicPr preferRelativeResize="0"/>
          <p:nvPr/>
        </p:nvPicPr>
        <p:blipFill>
          <a:blip r:embed="rId3">
            <a:alphaModFix/>
          </a:blip>
          <a:stretch>
            <a:fillRect/>
          </a:stretch>
        </p:blipFill>
        <p:spPr>
          <a:xfrm>
            <a:off x="2027050" y="1146078"/>
            <a:ext cx="1562626" cy="775876"/>
          </a:xfrm>
          <a:prstGeom prst="rect">
            <a:avLst/>
          </a:prstGeom>
          <a:noFill/>
          <a:ln>
            <a:noFill/>
          </a:ln>
        </p:spPr>
      </p:pic>
      <p:sp>
        <p:nvSpPr>
          <p:cNvPr id="128" name="Google Shape;128;g208b9ecd25f_0_32"/>
          <p:cNvSpPr txBox="1"/>
          <p:nvPr/>
        </p:nvSpPr>
        <p:spPr>
          <a:xfrm>
            <a:off x="5221473" y="1010650"/>
            <a:ext cx="2109600" cy="10467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2800">
                <a:solidFill>
                  <a:srgbClr val="FFFFFF"/>
                </a:solidFill>
                <a:latin typeface="Georgia"/>
                <a:ea typeface="Georgia"/>
                <a:cs typeface="Georgia"/>
                <a:sym typeface="Georgia"/>
              </a:rPr>
              <a:t>Petersen</a:t>
            </a:r>
            <a:endParaRPr sz="2800">
              <a:solidFill>
                <a:srgbClr val="FFFFFF"/>
              </a:solidFill>
              <a:latin typeface="Georgia"/>
              <a:ea typeface="Georgia"/>
              <a:cs typeface="Georgia"/>
              <a:sym typeface="Georgia"/>
            </a:endParaRPr>
          </a:p>
          <a:p>
            <a:pPr marL="0" lvl="0" indent="0" algn="ctr" rtl="0">
              <a:spcBef>
                <a:spcPts val="0"/>
              </a:spcBef>
              <a:spcAft>
                <a:spcPts val="0"/>
              </a:spcAft>
              <a:buNone/>
            </a:pPr>
            <a:r>
              <a:rPr lang="en-US" sz="2800">
                <a:solidFill>
                  <a:srgbClr val="FFFFFF"/>
                </a:solidFill>
                <a:latin typeface="Georgia"/>
                <a:ea typeface="Georgia"/>
                <a:cs typeface="Georgia"/>
                <a:sym typeface="Georgia"/>
              </a:rPr>
              <a:t>Builders</a:t>
            </a:r>
            <a:endParaRPr sz="2800">
              <a:solidFill>
                <a:srgbClr val="FFFFFF"/>
              </a:solidFill>
              <a:latin typeface="Georgia"/>
              <a:ea typeface="Georgia"/>
              <a:cs typeface="Georgia"/>
              <a:sym typeface="Georgia"/>
            </a:endParaRPr>
          </a:p>
        </p:txBody>
      </p:sp>
      <p:pic>
        <p:nvPicPr>
          <p:cNvPr id="129" name="Google Shape;129;g208b9ecd25f_0_32"/>
          <p:cNvPicPr preferRelativeResize="0"/>
          <p:nvPr/>
        </p:nvPicPr>
        <p:blipFill>
          <a:blip r:embed="rId4">
            <a:alphaModFix/>
          </a:blip>
          <a:stretch>
            <a:fillRect/>
          </a:stretch>
        </p:blipFill>
        <p:spPr>
          <a:xfrm>
            <a:off x="221487" y="974913"/>
            <a:ext cx="1665864" cy="1169702"/>
          </a:xfrm>
          <a:prstGeom prst="rect">
            <a:avLst/>
          </a:prstGeom>
          <a:noFill/>
          <a:ln>
            <a:noFill/>
          </a:ln>
        </p:spPr>
      </p:pic>
      <p:pic>
        <p:nvPicPr>
          <p:cNvPr id="130" name="Google Shape;130;g208b9ecd25f_0_32"/>
          <p:cNvPicPr preferRelativeResize="0"/>
          <p:nvPr/>
        </p:nvPicPr>
        <p:blipFill>
          <a:blip r:embed="rId5">
            <a:alphaModFix/>
          </a:blip>
          <a:stretch>
            <a:fillRect/>
          </a:stretch>
        </p:blipFill>
        <p:spPr>
          <a:xfrm>
            <a:off x="3865013" y="974925"/>
            <a:ext cx="1413975" cy="1270601"/>
          </a:xfrm>
          <a:prstGeom prst="rect">
            <a:avLst/>
          </a:prstGeom>
          <a:noFill/>
          <a:ln>
            <a:noFill/>
          </a:ln>
        </p:spPr>
      </p:pic>
      <p:sp>
        <p:nvSpPr>
          <p:cNvPr id="131" name="Google Shape;131;g208b9ecd25f_0_32"/>
          <p:cNvSpPr txBox="1"/>
          <p:nvPr/>
        </p:nvSpPr>
        <p:spPr>
          <a:xfrm>
            <a:off x="1168363" y="105713"/>
            <a:ext cx="6725100" cy="7389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US" sz="3600" i="1">
                <a:solidFill>
                  <a:srgbClr val="FFC20C"/>
                </a:solidFill>
                <a:latin typeface="Georgia"/>
                <a:ea typeface="Georgia"/>
                <a:cs typeface="Georgia"/>
                <a:sym typeface="Georgia"/>
              </a:rPr>
              <a:t>Preferred </a:t>
            </a:r>
            <a:r>
              <a:rPr lang="en-US" sz="3400" i="1">
                <a:solidFill>
                  <a:srgbClr val="FFC20C"/>
                </a:solidFill>
                <a:latin typeface="Georgia"/>
                <a:ea typeface="Georgia"/>
                <a:cs typeface="Georgia"/>
                <a:sym typeface="Georgia"/>
              </a:rPr>
              <a:t>Builders</a:t>
            </a:r>
            <a:endParaRPr sz="3400" i="1">
              <a:solidFill>
                <a:srgbClr val="FFC20C"/>
              </a:solidFill>
              <a:latin typeface="Georgia"/>
              <a:ea typeface="Georgia"/>
              <a:cs typeface="Georgia"/>
              <a:sym typeface="Georgia"/>
            </a:endParaRPr>
          </a:p>
        </p:txBody>
      </p:sp>
      <p:sp>
        <p:nvSpPr>
          <p:cNvPr id="132" name="Google Shape;132;g208b9ecd25f_0_32"/>
          <p:cNvSpPr txBox="1"/>
          <p:nvPr/>
        </p:nvSpPr>
        <p:spPr>
          <a:xfrm>
            <a:off x="2475752" y="2621091"/>
            <a:ext cx="4192500" cy="877200"/>
          </a:xfrm>
          <a:prstGeom prst="rect">
            <a:avLst/>
          </a:prstGeom>
          <a:noFill/>
          <a:ln>
            <a:noFill/>
          </a:ln>
        </p:spPr>
        <p:txBody>
          <a:bodyPr spcFirstLastPara="1" wrap="square" lIns="91425" tIns="91425" rIns="91425" bIns="91425" anchor="t" anchorCtr="0">
            <a:spAutoFit/>
          </a:bodyPr>
          <a:lstStyle/>
          <a:p>
            <a:pPr marL="0" lvl="0" indent="0" algn="ctr" rtl="0">
              <a:lnSpc>
                <a:spcPct val="150000"/>
              </a:lnSpc>
              <a:spcBef>
                <a:spcPts val="0"/>
              </a:spcBef>
              <a:spcAft>
                <a:spcPts val="0"/>
              </a:spcAft>
              <a:buNone/>
            </a:pPr>
            <a:r>
              <a:rPr lang="en-US" sz="1800">
                <a:solidFill>
                  <a:schemeClr val="dk1"/>
                </a:solidFill>
                <a:latin typeface="Average"/>
                <a:ea typeface="Average"/>
                <a:cs typeface="Average"/>
                <a:sym typeface="Average"/>
              </a:rPr>
              <a:t>Non Performing		Performing Lots</a:t>
            </a:r>
            <a:endParaRPr sz="1800">
              <a:solidFill>
                <a:schemeClr val="dk1"/>
              </a:solidFill>
              <a:latin typeface="Average"/>
              <a:ea typeface="Average"/>
              <a:cs typeface="Average"/>
              <a:sym typeface="Average"/>
            </a:endParaRPr>
          </a:p>
          <a:p>
            <a:pPr marL="0" lvl="0" indent="0" algn="ctr" rtl="0">
              <a:lnSpc>
                <a:spcPct val="150000"/>
              </a:lnSpc>
              <a:spcBef>
                <a:spcPts val="0"/>
              </a:spcBef>
              <a:spcAft>
                <a:spcPts val="0"/>
              </a:spcAft>
              <a:buNone/>
            </a:pPr>
            <a:r>
              <a:rPr lang="en-US" sz="1800">
                <a:solidFill>
                  <a:schemeClr val="dk1"/>
                </a:solidFill>
                <a:latin typeface="Average"/>
                <a:ea typeface="Average"/>
                <a:cs typeface="Average"/>
                <a:sym typeface="Average"/>
              </a:rPr>
              <a:t>(Paying POA Fees)</a:t>
            </a:r>
            <a:endParaRPr sz="1800">
              <a:solidFill>
                <a:schemeClr val="dk1"/>
              </a:solidFill>
              <a:latin typeface="Average"/>
              <a:ea typeface="Average"/>
              <a:cs typeface="Average"/>
              <a:sym typeface="Average"/>
            </a:endParaRPr>
          </a:p>
        </p:txBody>
      </p:sp>
      <p:sp>
        <p:nvSpPr>
          <p:cNvPr id="133" name="Google Shape;133;g208b9ecd25f_0_32"/>
          <p:cNvSpPr/>
          <p:nvPr/>
        </p:nvSpPr>
        <p:spPr>
          <a:xfrm>
            <a:off x="4365900" y="2800416"/>
            <a:ext cx="412200" cy="1563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4" name="Google Shape;134;g208b9ecd25f_0_32"/>
          <p:cNvPicPr preferRelativeResize="0"/>
          <p:nvPr/>
        </p:nvPicPr>
        <p:blipFill>
          <a:blip r:embed="rId6">
            <a:alphaModFix/>
          </a:blip>
          <a:stretch>
            <a:fillRect/>
          </a:stretch>
        </p:blipFill>
        <p:spPr>
          <a:xfrm>
            <a:off x="7034823" y="898712"/>
            <a:ext cx="1970476" cy="1270600"/>
          </a:xfrm>
          <a:prstGeom prst="rect">
            <a:avLst/>
          </a:prstGeom>
          <a:noFill/>
          <a:ln>
            <a:noFill/>
          </a:ln>
        </p:spPr>
      </p:pic>
      <p:sp>
        <p:nvSpPr>
          <p:cNvPr id="135" name="Google Shape;135;g208b9ecd25f_0_32"/>
          <p:cNvSpPr txBox="1"/>
          <p:nvPr/>
        </p:nvSpPr>
        <p:spPr>
          <a:xfrm>
            <a:off x="360450" y="3726900"/>
            <a:ext cx="2383800" cy="1200600"/>
          </a:xfrm>
          <a:prstGeom prst="rect">
            <a:avLst/>
          </a:prstGeom>
          <a:noFill/>
          <a:ln>
            <a:noFill/>
          </a:ln>
        </p:spPr>
        <p:txBody>
          <a:bodyPr spcFirstLastPara="1" wrap="square" lIns="91425" tIns="91425" rIns="91425" bIns="91425" anchor="t" anchorCtr="0">
            <a:spAutoFit/>
          </a:bodyPr>
          <a:lstStyle/>
          <a:p>
            <a:pPr marL="0" lvl="0" indent="0" algn="ctr" rtl="0">
              <a:lnSpc>
                <a:spcPct val="100000"/>
              </a:lnSpc>
              <a:spcBef>
                <a:spcPts val="0"/>
              </a:spcBef>
              <a:spcAft>
                <a:spcPts val="0"/>
              </a:spcAft>
              <a:buNone/>
            </a:pPr>
            <a:r>
              <a:rPr lang="en-US" sz="3000">
                <a:solidFill>
                  <a:srgbClr val="FFC20C"/>
                </a:solidFill>
                <a:latin typeface="Average"/>
                <a:ea typeface="Average"/>
                <a:cs typeface="Average"/>
                <a:sym typeface="Average"/>
              </a:rPr>
              <a:t>145</a:t>
            </a:r>
            <a:endParaRPr sz="3000">
              <a:solidFill>
                <a:srgbClr val="FFC20C"/>
              </a:solidFill>
              <a:latin typeface="Average"/>
              <a:ea typeface="Average"/>
              <a:cs typeface="Average"/>
              <a:sym typeface="Average"/>
            </a:endParaRPr>
          </a:p>
          <a:p>
            <a:pPr marL="0" lvl="0" indent="0" algn="ctr" rtl="0">
              <a:lnSpc>
                <a:spcPct val="100000"/>
              </a:lnSpc>
              <a:spcBef>
                <a:spcPts val="0"/>
              </a:spcBef>
              <a:spcAft>
                <a:spcPts val="0"/>
              </a:spcAft>
              <a:buNone/>
            </a:pPr>
            <a:r>
              <a:rPr lang="en-US" sz="1800">
                <a:solidFill>
                  <a:schemeClr val="dk1"/>
                </a:solidFill>
                <a:latin typeface="Average"/>
                <a:ea typeface="Average"/>
                <a:cs typeface="Average"/>
                <a:sym typeface="Average"/>
              </a:rPr>
              <a:t>Converted &amp; Paying</a:t>
            </a:r>
            <a:endParaRPr sz="1800">
              <a:solidFill>
                <a:schemeClr val="dk1"/>
              </a:solidFill>
              <a:latin typeface="Average"/>
              <a:ea typeface="Average"/>
              <a:cs typeface="Average"/>
              <a:sym typeface="Average"/>
            </a:endParaRPr>
          </a:p>
          <a:p>
            <a:pPr marL="0" lvl="0" indent="0" algn="ctr" rtl="0">
              <a:lnSpc>
                <a:spcPct val="100000"/>
              </a:lnSpc>
              <a:spcBef>
                <a:spcPts val="0"/>
              </a:spcBef>
              <a:spcAft>
                <a:spcPts val="0"/>
              </a:spcAft>
              <a:buNone/>
            </a:pPr>
            <a:r>
              <a:rPr lang="en-US" sz="1800">
                <a:solidFill>
                  <a:schemeClr val="dk1"/>
                </a:solidFill>
                <a:latin typeface="Average"/>
                <a:ea typeface="Average"/>
                <a:cs typeface="Average"/>
                <a:sym typeface="Average"/>
              </a:rPr>
              <a:t>POA Fees</a:t>
            </a:r>
            <a:endParaRPr sz="1800">
              <a:solidFill>
                <a:schemeClr val="dk1"/>
              </a:solidFill>
              <a:latin typeface="Average"/>
              <a:ea typeface="Average"/>
              <a:cs typeface="Average"/>
              <a:sym typeface="Average"/>
            </a:endParaRPr>
          </a:p>
        </p:txBody>
      </p:sp>
      <p:sp>
        <p:nvSpPr>
          <p:cNvPr id="136" name="Google Shape;136;g208b9ecd25f_0_32"/>
          <p:cNvSpPr txBox="1"/>
          <p:nvPr/>
        </p:nvSpPr>
        <p:spPr>
          <a:xfrm>
            <a:off x="5722825" y="3726900"/>
            <a:ext cx="3598800" cy="1200600"/>
          </a:xfrm>
          <a:prstGeom prst="rect">
            <a:avLst/>
          </a:prstGeom>
          <a:noFill/>
          <a:ln>
            <a:noFill/>
          </a:ln>
        </p:spPr>
        <p:txBody>
          <a:bodyPr spcFirstLastPara="1" wrap="square" lIns="91425" tIns="91425" rIns="91425" bIns="91425" anchor="t" anchorCtr="0">
            <a:spAutoFit/>
          </a:bodyPr>
          <a:lstStyle/>
          <a:p>
            <a:pPr marL="0" lvl="0" indent="0" algn="ctr" rtl="0">
              <a:lnSpc>
                <a:spcPct val="100000"/>
              </a:lnSpc>
              <a:spcBef>
                <a:spcPts val="0"/>
              </a:spcBef>
              <a:spcAft>
                <a:spcPts val="0"/>
              </a:spcAft>
              <a:buNone/>
            </a:pPr>
            <a:r>
              <a:rPr lang="en-US" sz="3000">
                <a:solidFill>
                  <a:srgbClr val="FFC20C"/>
                </a:solidFill>
                <a:latin typeface="Average"/>
                <a:ea typeface="Average"/>
                <a:cs typeface="Average"/>
                <a:sym typeface="Average"/>
              </a:rPr>
              <a:t>79</a:t>
            </a:r>
            <a:endParaRPr sz="3000">
              <a:solidFill>
                <a:srgbClr val="FFC20C"/>
              </a:solidFill>
              <a:latin typeface="Average"/>
              <a:ea typeface="Average"/>
              <a:cs typeface="Average"/>
              <a:sym typeface="Average"/>
            </a:endParaRPr>
          </a:p>
          <a:p>
            <a:pPr marL="0" lvl="0" indent="0" algn="ctr" rtl="0">
              <a:lnSpc>
                <a:spcPct val="100000"/>
              </a:lnSpc>
              <a:spcBef>
                <a:spcPts val="0"/>
              </a:spcBef>
              <a:spcAft>
                <a:spcPts val="0"/>
              </a:spcAft>
              <a:buNone/>
            </a:pPr>
            <a:r>
              <a:rPr lang="en-US" sz="1800">
                <a:solidFill>
                  <a:schemeClr val="dk1"/>
                </a:solidFill>
                <a:latin typeface="Average"/>
                <a:ea typeface="Average"/>
                <a:cs typeface="Average"/>
                <a:sym typeface="Average"/>
              </a:rPr>
              <a:t>Released, Sold</a:t>
            </a:r>
            <a:endParaRPr sz="1800">
              <a:solidFill>
                <a:schemeClr val="dk1"/>
              </a:solidFill>
              <a:latin typeface="Average"/>
              <a:ea typeface="Average"/>
              <a:cs typeface="Average"/>
              <a:sym typeface="Average"/>
            </a:endParaRPr>
          </a:p>
          <a:p>
            <a:pPr marL="0" lvl="0" indent="0" algn="ctr" rtl="0">
              <a:lnSpc>
                <a:spcPct val="100000"/>
              </a:lnSpc>
              <a:spcBef>
                <a:spcPts val="0"/>
              </a:spcBef>
              <a:spcAft>
                <a:spcPts val="0"/>
              </a:spcAft>
              <a:buNone/>
            </a:pPr>
            <a:r>
              <a:rPr lang="en-US" sz="1800">
                <a:solidFill>
                  <a:schemeClr val="dk1"/>
                </a:solidFill>
                <a:latin typeface="Average"/>
                <a:ea typeface="Average"/>
                <a:cs typeface="Average"/>
                <a:sym typeface="Average"/>
              </a:rPr>
              <a:t>&amp; In Process of Converting</a:t>
            </a:r>
            <a:endParaRPr sz="1800">
              <a:solidFill>
                <a:schemeClr val="dk1"/>
              </a:solidFill>
              <a:latin typeface="Average"/>
              <a:ea typeface="Average"/>
              <a:cs typeface="Average"/>
              <a:sym typeface="Average"/>
            </a:endParaRPr>
          </a:p>
        </p:txBody>
      </p:sp>
      <p:sp>
        <p:nvSpPr>
          <p:cNvPr id="137" name="Google Shape;137;g208b9ecd25f_0_32"/>
          <p:cNvSpPr txBox="1"/>
          <p:nvPr/>
        </p:nvSpPr>
        <p:spPr>
          <a:xfrm>
            <a:off x="3339025" y="3773850"/>
            <a:ext cx="2383800" cy="923400"/>
          </a:xfrm>
          <a:prstGeom prst="rect">
            <a:avLst/>
          </a:prstGeom>
          <a:noFill/>
          <a:ln>
            <a:noFill/>
          </a:ln>
        </p:spPr>
        <p:txBody>
          <a:bodyPr spcFirstLastPara="1" wrap="square" lIns="91425" tIns="91425" rIns="91425" bIns="91425" anchor="t" anchorCtr="0">
            <a:spAutoFit/>
          </a:bodyPr>
          <a:lstStyle/>
          <a:p>
            <a:pPr marL="0" lvl="0" indent="0" algn="ctr" rtl="0">
              <a:lnSpc>
                <a:spcPct val="100000"/>
              </a:lnSpc>
              <a:spcBef>
                <a:spcPts val="0"/>
              </a:spcBef>
              <a:spcAft>
                <a:spcPts val="0"/>
              </a:spcAft>
              <a:buNone/>
            </a:pPr>
            <a:r>
              <a:rPr lang="en-US" sz="3000">
                <a:solidFill>
                  <a:srgbClr val="FFC20C"/>
                </a:solidFill>
                <a:latin typeface="Average"/>
                <a:ea typeface="Average"/>
                <a:cs typeface="Average"/>
                <a:sym typeface="Average"/>
              </a:rPr>
              <a:t>224</a:t>
            </a:r>
            <a:endParaRPr sz="3000">
              <a:solidFill>
                <a:srgbClr val="FFC20C"/>
              </a:solidFill>
              <a:latin typeface="Average"/>
              <a:ea typeface="Average"/>
              <a:cs typeface="Average"/>
              <a:sym typeface="Average"/>
            </a:endParaRPr>
          </a:p>
          <a:p>
            <a:pPr marL="0" lvl="0" indent="0" algn="ctr" rtl="0">
              <a:lnSpc>
                <a:spcPct val="100000"/>
              </a:lnSpc>
              <a:spcBef>
                <a:spcPts val="0"/>
              </a:spcBef>
              <a:spcAft>
                <a:spcPts val="0"/>
              </a:spcAft>
              <a:buNone/>
            </a:pPr>
            <a:r>
              <a:rPr lang="en-US" sz="1800">
                <a:solidFill>
                  <a:schemeClr val="dk1"/>
                </a:solidFill>
                <a:latin typeface="Average"/>
                <a:ea typeface="Average"/>
                <a:cs typeface="Average"/>
                <a:sym typeface="Average"/>
              </a:rPr>
              <a:t>Total Lots Released</a:t>
            </a:r>
            <a:endParaRPr sz="1800">
              <a:solidFill>
                <a:schemeClr val="dk1"/>
              </a:solidFill>
              <a:latin typeface="Average"/>
              <a:ea typeface="Average"/>
              <a:cs typeface="Average"/>
              <a:sym typeface="Average"/>
            </a:endParaRPr>
          </a:p>
        </p:txBody>
      </p:sp>
    </p:spTree>
  </p:cSld>
  <p:clrMapOvr>
    <a:masterClrMapping/>
  </p:clrMapOvr>
</p:sld>
</file>

<file path=ppt/theme/theme1.xml><?xml version="1.0" encoding="utf-8"?>
<a:theme xmlns:a="http://schemas.openxmlformats.org/drawingml/2006/main" name="Slate">
  <a:themeElements>
    <a:clrScheme name="Slate">
      <a:dk1>
        <a:srgbClr val="FFFFFF"/>
      </a:dk1>
      <a:lt1>
        <a:srgbClr val="37474F"/>
      </a:lt1>
      <a:dk2>
        <a:srgbClr val="9E9E9E"/>
      </a:dk2>
      <a:lt2>
        <a:srgbClr val="E0E0E0"/>
      </a:lt2>
      <a:accent1>
        <a:srgbClr val="616161"/>
      </a:accent1>
      <a:accent2>
        <a:srgbClr val="78909C"/>
      </a:accent2>
      <a:accent3>
        <a:srgbClr val="CACACA"/>
      </a:accent3>
      <a:accent4>
        <a:srgbClr val="64FFDA"/>
      </a:accent4>
      <a:accent5>
        <a:srgbClr val="FFD966"/>
      </a:accent5>
      <a:accent6>
        <a:srgbClr val="F5F5F5"/>
      </a:accent6>
      <a:hlink>
        <a:srgbClr val="FFD966"/>
      </a:hlink>
      <a:folHlink>
        <a:srgbClr val="FFD96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595</Words>
  <Application>Microsoft Office PowerPoint</Application>
  <PresentationFormat>On-screen Show (16:9)</PresentationFormat>
  <Paragraphs>111</Paragraphs>
  <Slides>12</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Noto Sans Symbols</vt:lpstr>
      <vt:lpstr>Oswald</vt:lpstr>
      <vt:lpstr>Average</vt:lpstr>
      <vt:lpstr>Georgia</vt:lpstr>
      <vt:lpstr>Slate</vt:lpstr>
      <vt:lpstr>SLV Windfall Group LLC Developer February 2023 Update</vt:lpstr>
      <vt:lpstr>PowerPoint Presentation</vt:lpstr>
      <vt:lpstr>SLV Windfall Group Organizational Chart</vt:lpstr>
      <vt:lpstr>Sales &amp; Marketing Update:  What Have We Been Up To?</vt:lpstr>
      <vt:lpstr>Sales &amp; Marketing Update:  How’s It Working?</vt:lpstr>
      <vt:lpstr>Sales &amp; Marketing Update:  What Does It All Mean?</vt:lpstr>
      <vt:lpstr>PowerPoint Presentation</vt:lpstr>
      <vt:lpstr>PowerPoint Presentation</vt:lpstr>
      <vt:lpstr>PowerPoint Presentation</vt:lpstr>
      <vt:lpstr>PowerPoint Presentation</vt:lpstr>
      <vt:lpstr>Sale of SLV Windfall Group LLC (SLVW)</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SLV Windfall Group LLC Developer February 2023 Update</dc:title>
  <dc:creator>krishna Dorr</dc:creator>
  <cp:lastModifiedBy>Jim Walsh</cp:lastModifiedBy>
  <cp:revision>1</cp:revision>
  <dcterms:modified xsi:type="dcterms:W3CDTF">2023-02-17T16:39:39Z</dcterms:modified>
</cp:coreProperties>
</file>