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7" r:id="rId5"/>
    <p:sldId id="270" r:id="rId6"/>
    <p:sldId id="277" r:id="rId7"/>
    <p:sldId id="307" r:id="rId8"/>
    <p:sldId id="309" r:id="rId9"/>
    <p:sldId id="282" r:id="rId10"/>
    <p:sldId id="314" r:id="rId11"/>
    <p:sldId id="310" r:id="rId12"/>
    <p:sldId id="311" r:id="rId13"/>
    <p:sldId id="293" r:id="rId14"/>
    <p:sldId id="312" r:id="rId15"/>
    <p:sldId id="313" r:id="rId16"/>
    <p:sldId id="268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OConnor" initials="MO" lastIdx="3" clrIdx="0">
    <p:extLst>
      <p:ext uri="{19B8F6BF-5375-455C-9EA6-DF929625EA0E}">
        <p15:presenceInfo xmlns:p15="http://schemas.microsoft.com/office/powerpoint/2012/main" userId="S::moconnor@cityoffrederickmd.gov::b6888b76-578d-4cf1-88ce-5385abc5ad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FEC68B-1B9F-47C6-B123-A7F67B8C6FA6}" v="76" dt="2025-04-30T16:17:12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OConnor" userId="S::moconnor@cityoffrederickmd.gov::b6888b76-578d-4cf1-88ce-5385abc5add8" providerId="AD" clId="Web-{E01811E9-F9A2-739D-5039-CE4295EB9509}"/>
    <pc:docChg chg="modSld">
      <pc:chgData name="Michael OConnor" userId="S::moconnor@cityoffrederickmd.gov::b6888b76-578d-4cf1-88ce-5385abc5add8" providerId="AD" clId="Web-{E01811E9-F9A2-739D-5039-CE4295EB9509}" dt="2025-04-21T17:40:54.777" v="15" actId="20577"/>
      <pc:docMkLst>
        <pc:docMk/>
      </pc:docMkLst>
      <pc:sldChg chg="modSp">
        <pc:chgData name="Michael OConnor" userId="S::moconnor@cityoffrederickmd.gov::b6888b76-578d-4cf1-88ce-5385abc5add8" providerId="AD" clId="Web-{E01811E9-F9A2-739D-5039-CE4295EB9509}" dt="2025-04-21T17:40:54.777" v="15" actId="20577"/>
        <pc:sldMkLst>
          <pc:docMk/>
          <pc:sldMk cId="641064360" sldId="270"/>
        </pc:sldMkLst>
        <pc:spChg chg="mod">
          <ac:chgData name="Michael OConnor" userId="S::moconnor@cityoffrederickmd.gov::b6888b76-578d-4cf1-88ce-5385abc5add8" providerId="AD" clId="Web-{E01811E9-F9A2-739D-5039-CE4295EB9509}" dt="2025-04-21T17:40:54.777" v="15" actId="20577"/>
          <ac:spMkLst>
            <pc:docMk/>
            <pc:sldMk cId="641064360" sldId="270"/>
            <ac:spMk id="4" creationId="{A81C5876-90D4-4231-B0C2-50C475D46057}"/>
          </ac:spMkLst>
        </pc:spChg>
      </pc:sldChg>
    </pc:docChg>
  </pc:docChgLst>
  <pc:docChgLst>
    <pc:chgData name="Katie Barkdoll" userId="5a7a3aa6-9055-47ea-86db-37e1cc88f101" providerId="ADAL" clId="{764597B8-5FD4-4C8E-AD79-FBF9614CC1AA}"/>
    <pc:docChg chg="modSld">
      <pc:chgData name="Katie Barkdoll" userId="5a7a3aa6-9055-47ea-86db-37e1cc88f101" providerId="ADAL" clId="{764597B8-5FD4-4C8E-AD79-FBF9614CC1AA}" dt="2025-04-24T13:41:54.515" v="35" actId="20577"/>
      <pc:docMkLst>
        <pc:docMk/>
      </pc:docMkLst>
      <pc:sldChg chg="modSp mod">
        <pc:chgData name="Katie Barkdoll" userId="5a7a3aa6-9055-47ea-86db-37e1cc88f101" providerId="ADAL" clId="{764597B8-5FD4-4C8E-AD79-FBF9614CC1AA}" dt="2025-04-24T13:41:54.515" v="35" actId="20577"/>
        <pc:sldMkLst>
          <pc:docMk/>
          <pc:sldMk cId="641064360" sldId="270"/>
        </pc:sldMkLst>
        <pc:spChg chg="mod">
          <ac:chgData name="Katie Barkdoll" userId="5a7a3aa6-9055-47ea-86db-37e1cc88f101" providerId="ADAL" clId="{764597B8-5FD4-4C8E-AD79-FBF9614CC1AA}" dt="2025-04-24T13:41:54.515" v="35" actId="20577"/>
          <ac:spMkLst>
            <pc:docMk/>
            <pc:sldMk cId="641064360" sldId="270"/>
            <ac:spMk id="4" creationId="{A81C5876-90D4-4231-B0C2-50C475D46057}"/>
          </ac:spMkLst>
        </pc:spChg>
      </pc:sldChg>
    </pc:docChg>
  </pc:docChgLst>
  <pc:docChgLst>
    <pc:chgData name="Katie Barkdoll" userId="5a7a3aa6-9055-47ea-86db-37e1cc88f101" providerId="ADAL" clId="{B1FEC68B-1B9F-47C6-B123-A7F67B8C6FA6}"/>
    <pc:docChg chg="undo custSel addSld delSld modSld sldOrd">
      <pc:chgData name="Katie Barkdoll" userId="5a7a3aa6-9055-47ea-86db-37e1cc88f101" providerId="ADAL" clId="{B1FEC68B-1B9F-47C6-B123-A7F67B8C6FA6}" dt="2025-04-30T16:21:43.207" v="1756" actId="1076"/>
      <pc:docMkLst>
        <pc:docMk/>
      </pc:docMkLst>
      <pc:sldChg chg="modSp mod modCm">
        <pc:chgData name="Katie Barkdoll" userId="5a7a3aa6-9055-47ea-86db-37e1cc88f101" providerId="ADAL" clId="{B1FEC68B-1B9F-47C6-B123-A7F67B8C6FA6}" dt="2025-04-15T15:51:20.937" v="1236"/>
        <pc:sldMkLst>
          <pc:docMk/>
          <pc:sldMk cId="2288756912" sldId="257"/>
        </pc:sldMkLst>
        <pc:spChg chg="mod">
          <ac:chgData name="Katie Barkdoll" userId="5a7a3aa6-9055-47ea-86db-37e1cc88f101" providerId="ADAL" clId="{B1FEC68B-1B9F-47C6-B123-A7F67B8C6FA6}" dt="2025-04-15T15:25:03.024" v="22" actId="20577"/>
          <ac:spMkLst>
            <pc:docMk/>
            <pc:sldMk cId="2288756912" sldId="257"/>
            <ac:spMk id="3" creationId="{BB1BEF64-6373-4DBF-8240-9FB1E3B80631}"/>
          </ac:spMkLst>
        </pc:spChg>
        <pc:spChg chg="mod">
          <ac:chgData name="Katie Barkdoll" userId="5a7a3aa6-9055-47ea-86db-37e1cc88f101" providerId="ADAL" clId="{B1FEC68B-1B9F-47C6-B123-A7F67B8C6FA6}" dt="2025-04-15T15:25:09.608" v="24" actId="27636"/>
          <ac:spMkLst>
            <pc:docMk/>
            <pc:sldMk cId="2288756912" sldId="257"/>
            <ac:spMk id="6" creationId="{7DB0AA0A-E183-4F59-A2F8-04DBED858E51}"/>
          </ac:spMkLst>
        </pc:spChg>
      </pc:sldChg>
      <pc:sldChg chg="delSp modSp mod">
        <pc:chgData name="Katie Barkdoll" userId="5a7a3aa6-9055-47ea-86db-37e1cc88f101" providerId="ADAL" clId="{B1FEC68B-1B9F-47C6-B123-A7F67B8C6FA6}" dt="2025-04-21T16:20:20.523" v="1417" actId="5793"/>
        <pc:sldMkLst>
          <pc:docMk/>
          <pc:sldMk cId="641064360" sldId="270"/>
        </pc:sldMkLst>
        <pc:spChg chg="mod">
          <ac:chgData name="Katie Barkdoll" userId="5a7a3aa6-9055-47ea-86db-37e1cc88f101" providerId="ADAL" clId="{B1FEC68B-1B9F-47C6-B123-A7F67B8C6FA6}" dt="2025-04-15T15:34:49.493" v="425" actId="255"/>
          <ac:spMkLst>
            <pc:docMk/>
            <pc:sldMk cId="641064360" sldId="270"/>
            <ac:spMk id="2" creationId="{ED148B17-CA15-4E3A-A2E5-0098EC8DF1D8}"/>
          </ac:spMkLst>
        </pc:spChg>
        <pc:spChg chg="mod">
          <ac:chgData name="Katie Barkdoll" userId="5a7a3aa6-9055-47ea-86db-37e1cc88f101" providerId="ADAL" clId="{B1FEC68B-1B9F-47C6-B123-A7F67B8C6FA6}" dt="2025-04-21T16:20:20.523" v="1417" actId="5793"/>
          <ac:spMkLst>
            <pc:docMk/>
            <pc:sldMk cId="641064360" sldId="270"/>
            <ac:spMk id="4" creationId="{A81C5876-90D4-4231-B0C2-50C475D46057}"/>
          </ac:spMkLst>
        </pc:spChg>
      </pc:sldChg>
      <pc:sldChg chg="del">
        <pc:chgData name="Katie Barkdoll" userId="5a7a3aa6-9055-47ea-86db-37e1cc88f101" providerId="ADAL" clId="{B1FEC68B-1B9F-47C6-B123-A7F67B8C6FA6}" dt="2025-04-15T15:47:46.488" v="984" actId="47"/>
        <pc:sldMkLst>
          <pc:docMk/>
          <pc:sldMk cId="1911452467" sldId="272"/>
        </pc:sldMkLst>
      </pc:sldChg>
      <pc:sldChg chg="del">
        <pc:chgData name="Katie Barkdoll" userId="5a7a3aa6-9055-47ea-86db-37e1cc88f101" providerId="ADAL" clId="{B1FEC68B-1B9F-47C6-B123-A7F67B8C6FA6}" dt="2025-04-15T15:47:44.418" v="983" actId="47"/>
        <pc:sldMkLst>
          <pc:docMk/>
          <pc:sldMk cId="2730065074" sldId="275"/>
        </pc:sldMkLst>
      </pc:sldChg>
      <pc:sldChg chg="addSp delSp modSp mod setBg">
        <pc:chgData name="Katie Barkdoll" userId="5a7a3aa6-9055-47ea-86db-37e1cc88f101" providerId="ADAL" clId="{B1FEC68B-1B9F-47C6-B123-A7F67B8C6FA6}" dt="2025-04-15T15:30:17.649" v="228" actId="1076"/>
        <pc:sldMkLst>
          <pc:docMk/>
          <pc:sldMk cId="1184824463" sldId="277"/>
        </pc:sldMkLst>
        <pc:spChg chg="mod">
          <ac:chgData name="Katie Barkdoll" userId="5a7a3aa6-9055-47ea-86db-37e1cc88f101" providerId="ADAL" clId="{B1FEC68B-1B9F-47C6-B123-A7F67B8C6FA6}" dt="2025-04-15T15:30:00.843" v="205" actId="26606"/>
          <ac:spMkLst>
            <pc:docMk/>
            <pc:sldMk cId="1184824463" sldId="277"/>
            <ac:spMk id="2" creationId="{ED148B17-CA15-4E3A-A2E5-0098EC8DF1D8}"/>
          </ac:spMkLst>
        </pc:spChg>
        <pc:spChg chg="add">
          <ac:chgData name="Katie Barkdoll" userId="5a7a3aa6-9055-47ea-86db-37e1cc88f101" providerId="ADAL" clId="{B1FEC68B-1B9F-47C6-B123-A7F67B8C6FA6}" dt="2025-04-15T15:30:00.843" v="205" actId="26606"/>
          <ac:spMkLst>
            <pc:docMk/>
            <pc:sldMk cId="1184824463" sldId="277"/>
            <ac:spMk id="18" creationId="{D12DDE76-C203-4047-9998-63900085B5E8}"/>
          </ac:spMkLst>
        </pc:spChg>
        <pc:picChg chg="add mod">
          <ac:chgData name="Katie Barkdoll" userId="5a7a3aa6-9055-47ea-86db-37e1cc88f101" providerId="ADAL" clId="{B1FEC68B-1B9F-47C6-B123-A7F67B8C6FA6}" dt="2025-04-15T15:30:17.649" v="228" actId="1076"/>
          <ac:picMkLst>
            <pc:docMk/>
            <pc:sldMk cId="1184824463" sldId="277"/>
            <ac:picMk id="8" creationId="{D64CC34E-9BAA-D9C2-08F6-4A584EDB365E}"/>
          </ac:picMkLst>
        </pc:picChg>
      </pc:sldChg>
      <pc:sldChg chg="addSp delSp modSp mod setBg">
        <pc:chgData name="Katie Barkdoll" userId="5a7a3aa6-9055-47ea-86db-37e1cc88f101" providerId="ADAL" clId="{B1FEC68B-1B9F-47C6-B123-A7F67B8C6FA6}" dt="2025-04-15T15:36:14.245" v="430" actId="207"/>
        <pc:sldMkLst>
          <pc:docMk/>
          <pc:sldMk cId="628860270" sldId="282"/>
        </pc:sldMkLst>
        <pc:spChg chg="mod">
          <ac:chgData name="Katie Barkdoll" userId="5a7a3aa6-9055-47ea-86db-37e1cc88f101" providerId="ADAL" clId="{B1FEC68B-1B9F-47C6-B123-A7F67B8C6FA6}" dt="2025-04-15T15:36:14.245" v="430" actId="207"/>
          <ac:spMkLst>
            <pc:docMk/>
            <pc:sldMk cId="628860270" sldId="282"/>
            <ac:spMk id="2" creationId="{ED148B17-CA15-4E3A-A2E5-0098EC8DF1D8}"/>
          </ac:spMkLst>
        </pc:spChg>
        <pc:spChg chg="add">
          <ac:chgData name="Katie Barkdoll" userId="5a7a3aa6-9055-47ea-86db-37e1cc88f101" providerId="ADAL" clId="{B1FEC68B-1B9F-47C6-B123-A7F67B8C6FA6}" dt="2025-04-15T15:34:14.875" v="419" actId="26606"/>
          <ac:spMkLst>
            <pc:docMk/>
            <pc:sldMk cId="628860270" sldId="282"/>
            <ac:spMk id="25" creationId="{53F29798-D584-4792-9B62-3F5F5C36D619}"/>
          </ac:spMkLst>
        </pc:spChg>
        <pc:picChg chg="add mod">
          <ac:chgData name="Katie Barkdoll" userId="5a7a3aa6-9055-47ea-86db-37e1cc88f101" providerId="ADAL" clId="{B1FEC68B-1B9F-47C6-B123-A7F67B8C6FA6}" dt="2025-04-15T15:34:14.873" v="418" actId="26606"/>
          <ac:picMkLst>
            <pc:docMk/>
            <pc:sldMk cId="628860270" sldId="282"/>
            <ac:picMk id="7" creationId="{43A0005D-716E-B70B-9FA6-26118E188DAE}"/>
          </ac:picMkLst>
        </pc:picChg>
      </pc:sldChg>
      <pc:sldChg chg="addSp delSp modSp mod">
        <pc:chgData name="Katie Barkdoll" userId="5a7a3aa6-9055-47ea-86db-37e1cc88f101" providerId="ADAL" clId="{B1FEC68B-1B9F-47C6-B123-A7F67B8C6FA6}" dt="2025-04-15T15:48:48.689" v="1073" actId="20577"/>
        <pc:sldMkLst>
          <pc:docMk/>
          <pc:sldMk cId="92442880" sldId="293"/>
        </pc:sldMkLst>
        <pc:spChg chg="mod">
          <ac:chgData name="Katie Barkdoll" userId="5a7a3aa6-9055-47ea-86db-37e1cc88f101" providerId="ADAL" clId="{B1FEC68B-1B9F-47C6-B123-A7F67B8C6FA6}" dt="2025-04-15T15:48:48.689" v="1073" actId="20577"/>
          <ac:spMkLst>
            <pc:docMk/>
            <pc:sldMk cId="92442880" sldId="293"/>
            <ac:spMk id="2" creationId="{ED148B17-CA15-4E3A-A2E5-0098EC8DF1D8}"/>
          </ac:spMkLst>
        </pc:spChg>
        <pc:spChg chg="mod">
          <ac:chgData name="Katie Barkdoll" userId="5a7a3aa6-9055-47ea-86db-37e1cc88f101" providerId="ADAL" clId="{B1FEC68B-1B9F-47C6-B123-A7F67B8C6FA6}" dt="2025-04-15T15:38:00.288" v="530" actId="27636"/>
          <ac:spMkLst>
            <pc:docMk/>
            <pc:sldMk cId="92442880" sldId="293"/>
            <ac:spMk id="4" creationId="{A81C5876-90D4-4231-B0C2-50C475D46057}"/>
          </ac:spMkLst>
        </pc:spChg>
        <pc:spChg chg="add mod">
          <ac:chgData name="Katie Barkdoll" userId="5a7a3aa6-9055-47ea-86db-37e1cc88f101" providerId="ADAL" clId="{B1FEC68B-1B9F-47C6-B123-A7F67B8C6FA6}" dt="2025-04-15T15:47:17.392" v="973" actId="255"/>
          <ac:spMkLst>
            <pc:docMk/>
            <pc:sldMk cId="92442880" sldId="293"/>
            <ac:spMk id="8" creationId="{5DBC7CDF-74D6-EB8A-9B38-C1B19F9D32A6}"/>
          </ac:spMkLst>
        </pc:spChg>
        <pc:picChg chg="add mod">
          <ac:chgData name="Katie Barkdoll" userId="5a7a3aa6-9055-47ea-86db-37e1cc88f101" providerId="ADAL" clId="{B1FEC68B-1B9F-47C6-B123-A7F67B8C6FA6}" dt="2025-04-15T15:47:25.874" v="981" actId="1076"/>
          <ac:picMkLst>
            <pc:docMk/>
            <pc:sldMk cId="92442880" sldId="293"/>
            <ac:picMk id="9" creationId="{F5AF871D-E1A5-1049-A5FF-7BEF0E129AA1}"/>
          </ac:picMkLst>
        </pc:picChg>
      </pc:sldChg>
      <pc:sldChg chg="del">
        <pc:chgData name="Katie Barkdoll" userId="5a7a3aa6-9055-47ea-86db-37e1cc88f101" providerId="ADAL" clId="{B1FEC68B-1B9F-47C6-B123-A7F67B8C6FA6}" dt="2025-04-15T15:47:48.145" v="985" actId="47"/>
        <pc:sldMkLst>
          <pc:docMk/>
          <pc:sldMk cId="1274917722" sldId="294"/>
        </pc:sldMkLst>
      </pc:sldChg>
      <pc:sldChg chg="del">
        <pc:chgData name="Katie Barkdoll" userId="5a7a3aa6-9055-47ea-86db-37e1cc88f101" providerId="ADAL" clId="{B1FEC68B-1B9F-47C6-B123-A7F67B8C6FA6}" dt="2025-04-15T15:47:50.437" v="986" actId="47"/>
        <pc:sldMkLst>
          <pc:docMk/>
          <pc:sldMk cId="1031248301" sldId="296"/>
        </pc:sldMkLst>
      </pc:sldChg>
      <pc:sldChg chg="del">
        <pc:chgData name="Katie Barkdoll" userId="5a7a3aa6-9055-47ea-86db-37e1cc88f101" providerId="ADAL" clId="{B1FEC68B-1B9F-47C6-B123-A7F67B8C6FA6}" dt="2025-04-15T15:47:51.259" v="987" actId="47"/>
        <pc:sldMkLst>
          <pc:docMk/>
          <pc:sldMk cId="113785520" sldId="297"/>
        </pc:sldMkLst>
      </pc:sldChg>
      <pc:sldChg chg="del">
        <pc:chgData name="Katie Barkdoll" userId="5a7a3aa6-9055-47ea-86db-37e1cc88f101" providerId="ADAL" clId="{B1FEC68B-1B9F-47C6-B123-A7F67B8C6FA6}" dt="2025-04-15T15:47:51.977" v="988" actId="47"/>
        <pc:sldMkLst>
          <pc:docMk/>
          <pc:sldMk cId="3470600045" sldId="303"/>
        </pc:sldMkLst>
      </pc:sldChg>
      <pc:sldChg chg="del">
        <pc:chgData name="Katie Barkdoll" userId="5a7a3aa6-9055-47ea-86db-37e1cc88f101" providerId="ADAL" clId="{B1FEC68B-1B9F-47C6-B123-A7F67B8C6FA6}" dt="2025-04-15T15:47:53.288" v="989" actId="47"/>
        <pc:sldMkLst>
          <pc:docMk/>
          <pc:sldMk cId="1738613416" sldId="304"/>
        </pc:sldMkLst>
      </pc:sldChg>
      <pc:sldChg chg="del">
        <pc:chgData name="Katie Barkdoll" userId="5a7a3aa6-9055-47ea-86db-37e1cc88f101" providerId="ADAL" clId="{B1FEC68B-1B9F-47C6-B123-A7F67B8C6FA6}" dt="2025-04-15T15:47:56.325" v="990" actId="47"/>
        <pc:sldMkLst>
          <pc:docMk/>
          <pc:sldMk cId="1341732805" sldId="305"/>
        </pc:sldMkLst>
      </pc:sldChg>
      <pc:sldChg chg="del">
        <pc:chgData name="Katie Barkdoll" userId="5a7a3aa6-9055-47ea-86db-37e1cc88f101" providerId="ADAL" clId="{B1FEC68B-1B9F-47C6-B123-A7F67B8C6FA6}" dt="2025-04-15T15:47:59.066" v="991" actId="47"/>
        <pc:sldMkLst>
          <pc:docMk/>
          <pc:sldMk cId="736848266" sldId="306"/>
        </pc:sldMkLst>
      </pc:sldChg>
      <pc:sldChg chg="addSp delSp modSp add mod">
        <pc:chgData name="Katie Barkdoll" userId="5a7a3aa6-9055-47ea-86db-37e1cc88f101" providerId="ADAL" clId="{B1FEC68B-1B9F-47C6-B123-A7F67B8C6FA6}" dt="2025-04-15T15:31:29.883" v="312" actId="20577"/>
        <pc:sldMkLst>
          <pc:docMk/>
          <pc:sldMk cId="1393627270" sldId="307"/>
        </pc:sldMkLst>
        <pc:spChg chg="mod">
          <ac:chgData name="Katie Barkdoll" userId="5a7a3aa6-9055-47ea-86db-37e1cc88f101" providerId="ADAL" clId="{B1FEC68B-1B9F-47C6-B123-A7F67B8C6FA6}" dt="2025-04-15T15:31:29.883" v="312" actId="20577"/>
          <ac:spMkLst>
            <pc:docMk/>
            <pc:sldMk cId="1393627270" sldId="307"/>
            <ac:spMk id="2" creationId="{F9FD7D38-96F0-E513-DEA7-26BAF552FFAD}"/>
          </ac:spMkLst>
        </pc:spChg>
        <pc:picChg chg="add mod">
          <ac:chgData name="Katie Barkdoll" userId="5a7a3aa6-9055-47ea-86db-37e1cc88f101" providerId="ADAL" clId="{B1FEC68B-1B9F-47C6-B123-A7F67B8C6FA6}" dt="2025-04-15T15:31:09.320" v="307" actId="1076"/>
          <ac:picMkLst>
            <pc:docMk/>
            <pc:sldMk cId="1393627270" sldId="307"/>
            <ac:picMk id="3" creationId="{86A61AB3-166C-7E02-DE0A-CC11D7297049}"/>
          </ac:picMkLst>
        </pc:picChg>
      </pc:sldChg>
      <pc:sldChg chg="new del">
        <pc:chgData name="Katie Barkdoll" userId="5a7a3aa6-9055-47ea-86db-37e1cc88f101" providerId="ADAL" clId="{B1FEC68B-1B9F-47C6-B123-A7F67B8C6FA6}" dt="2025-04-15T15:31:21.940" v="310" actId="47"/>
        <pc:sldMkLst>
          <pc:docMk/>
          <pc:sldMk cId="3766412798" sldId="308"/>
        </pc:sldMkLst>
      </pc:sldChg>
      <pc:sldChg chg="addSp delSp modSp add mod">
        <pc:chgData name="Katie Barkdoll" userId="5a7a3aa6-9055-47ea-86db-37e1cc88f101" providerId="ADAL" clId="{B1FEC68B-1B9F-47C6-B123-A7F67B8C6FA6}" dt="2025-04-24T15:18:37.535" v="1487" actId="1076"/>
        <pc:sldMkLst>
          <pc:docMk/>
          <pc:sldMk cId="3474245348" sldId="309"/>
        </pc:sldMkLst>
        <pc:spChg chg="mod">
          <ac:chgData name="Katie Barkdoll" userId="5a7a3aa6-9055-47ea-86db-37e1cc88f101" providerId="ADAL" clId="{B1FEC68B-1B9F-47C6-B123-A7F67B8C6FA6}" dt="2025-04-15T15:31:38.195" v="316" actId="20577"/>
          <ac:spMkLst>
            <pc:docMk/>
            <pc:sldMk cId="3474245348" sldId="309"/>
            <ac:spMk id="2" creationId="{D63D2D18-139F-5209-D8A0-28E03A252700}"/>
          </ac:spMkLst>
        </pc:spChg>
        <pc:picChg chg="add mod">
          <ac:chgData name="Katie Barkdoll" userId="5a7a3aa6-9055-47ea-86db-37e1cc88f101" providerId="ADAL" clId="{B1FEC68B-1B9F-47C6-B123-A7F67B8C6FA6}" dt="2025-04-24T15:18:37.535" v="1487" actId="1076"/>
          <ac:picMkLst>
            <pc:docMk/>
            <pc:sldMk cId="3474245348" sldId="309"/>
            <ac:picMk id="5" creationId="{B5BF4F83-8EA7-CBDB-0597-C809FCE9114C}"/>
          </ac:picMkLst>
        </pc:picChg>
      </pc:sldChg>
      <pc:sldChg chg="addSp delSp modSp add mod">
        <pc:chgData name="Katie Barkdoll" userId="5a7a3aa6-9055-47ea-86db-37e1cc88f101" providerId="ADAL" clId="{B1FEC68B-1B9F-47C6-B123-A7F67B8C6FA6}" dt="2025-04-15T15:36:54.736" v="521" actId="1076"/>
        <pc:sldMkLst>
          <pc:docMk/>
          <pc:sldMk cId="266944569" sldId="310"/>
        </pc:sldMkLst>
        <pc:picChg chg="add mod">
          <ac:chgData name="Katie Barkdoll" userId="5a7a3aa6-9055-47ea-86db-37e1cc88f101" providerId="ADAL" clId="{B1FEC68B-1B9F-47C6-B123-A7F67B8C6FA6}" dt="2025-04-15T15:36:54.736" v="521" actId="1076"/>
          <ac:picMkLst>
            <pc:docMk/>
            <pc:sldMk cId="266944569" sldId="310"/>
            <ac:picMk id="3" creationId="{5C648DBD-C327-8E69-D13D-78FF2014DEC6}"/>
          </ac:picMkLst>
        </pc:picChg>
      </pc:sldChg>
      <pc:sldChg chg="addSp delSp modSp add mod">
        <pc:chgData name="Katie Barkdoll" userId="5a7a3aa6-9055-47ea-86db-37e1cc88f101" providerId="ADAL" clId="{B1FEC68B-1B9F-47C6-B123-A7F67B8C6FA6}" dt="2025-04-30T16:21:43.207" v="1756" actId="1076"/>
        <pc:sldMkLst>
          <pc:docMk/>
          <pc:sldMk cId="4208749280" sldId="311"/>
        </pc:sldMkLst>
        <pc:spChg chg="mod">
          <ac:chgData name="Katie Barkdoll" userId="5a7a3aa6-9055-47ea-86db-37e1cc88f101" providerId="ADAL" clId="{B1FEC68B-1B9F-47C6-B123-A7F67B8C6FA6}" dt="2025-04-30T16:16:09.496" v="1664" actId="1076"/>
          <ac:spMkLst>
            <pc:docMk/>
            <pc:sldMk cId="4208749280" sldId="311"/>
            <ac:spMk id="2" creationId="{1249C884-729D-7C24-A595-5731D8D84CA0}"/>
          </ac:spMkLst>
        </pc:spChg>
        <pc:picChg chg="add del mod">
          <ac:chgData name="Katie Barkdoll" userId="5a7a3aa6-9055-47ea-86db-37e1cc88f101" providerId="ADAL" clId="{B1FEC68B-1B9F-47C6-B123-A7F67B8C6FA6}" dt="2025-04-30T16:13:44.103" v="1585" actId="478"/>
          <ac:picMkLst>
            <pc:docMk/>
            <pc:sldMk cId="4208749280" sldId="311"/>
            <ac:picMk id="3" creationId="{52C2310C-A2F6-A977-499A-09A2FE805C03}"/>
          </ac:picMkLst>
        </pc:picChg>
        <pc:picChg chg="add del mod">
          <ac:chgData name="Katie Barkdoll" userId="5a7a3aa6-9055-47ea-86db-37e1cc88f101" providerId="ADAL" clId="{B1FEC68B-1B9F-47C6-B123-A7F67B8C6FA6}" dt="2025-04-30T16:12:23.455" v="1491" actId="478"/>
          <ac:picMkLst>
            <pc:docMk/>
            <pc:sldMk cId="4208749280" sldId="311"/>
            <ac:picMk id="4" creationId="{3161B334-049B-7863-D94F-36A2BC2EC484}"/>
          </ac:picMkLst>
        </pc:picChg>
        <pc:picChg chg="add del mod">
          <ac:chgData name="Katie Barkdoll" userId="5a7a3aa6-9055-47ea-86db-37e1cc88f101" providerId="ADAL" clId="{B1FEC68B-1B9F-47C6-B123-A7F67B8C6FA6}" dt="2025-04-30T16:13:42.459" v="1584" actId="478"/>
          <ac:picMkLst>
            <pc:docMk/>
            <pc:sldMk cId="4208749280" sldId="311"/>
            <ac:picMk id="5" creationId="{783CDE46-41BB-5C21-D9C9-1D594F0F369F}"/>
          </ac:picMkLst>
        </pc:picChg>
        <pc:picChg chg="add del mod">
          <ac:chgData name="Katie Barkdoll" userId="5a7a3aa6-9055-47ea-86db-37e1cc88f101" providerId="ADAL" clId="{B1FEC68B-1B9F-47C6-B123-A7F67B8C6FA6}" dt="2025-04-30T16:16:42.097" v="1669" actId="478"/>
          <ac:picMkLst>
            <pc:docMk/>
            <pc:sldMk cId="4208749280" sldId="311"/>
            <ac:picMk id="6" creationId="{76152D6D-AA16-F3E5-63BC-96A56D7EA77A}"/>
          </ac:picMkLst>
        </pc:picChg>
        <pc:picChg chg="add del mod">
          <ac:chgData name="Katie Barkdoll" userId="5a7a3aa6-9055-47ea-86db-37e1cc88f101" providerId="ADAL" clId="{B1FEC68B-1B9F-47C6-B123-A7F67B8C6FA6}" dt="2025-04-30T16:17:06.119" v="1672" actId="478"/>
          <ac:picMkLst>
            <pc:docMk/>
            <pc:sldMk cId="4208749280" sldId="311"/>
            <ac:picMk id="7" creationId="{612A0482-F4FB-3BE2-CEB7-CEDA0AB8E296}"/>
          </ac:picMkLst>
        </pc:picChg>
        <pc:picChg chg="add mod">
          <ac:chgData name="Katie Barkdoll" userId="5a7a3aa6-9055-47ea-86db-37e1cc88f101" providerId="ADAL" clId="{B1FEC68B-1B9F-47C6-B123-A7F67B8C6FA6}" dt="2025-04-30T16:21:37.615" v="1748" actId="14100"/>
          <ac:picMkLst>
            <pc:docMk/>
            <pc:sldMk cId="4208749280" sldId="311"/>
            <ac:picMk id="8" creationId="{A79E3AB1-B51C-CCE6-5BE9-8C65704E17E8}"/>
          </ac:picMkLst>
        </pc:picChg>
        <pc:picChg chg="add mod">
          <ac:chgData name="Katie Barkdoll" userId="5a7a3aa6-9055-47ea-86db-37e1cc88f101" providerId="ADAL" clId="{B1FEC68B-1B9F-47C6-B123-A7F67B8C6FA6}" dt="2025-04-30T16:21:43.207" v="1756" actId="1076"/>
          <ac:picMkLst>
            <pc:docMk/>
            <pc:sldMk cId="4208749280" sldId="311"/>
            <ac:picMk id="9" creationId="{2F538FFC-B6B3-5016-64CB-B51F545139C1}"/>
          </ac:picMkLst>
        </pc:picChg>
      </pc:sldChg>
      <pc:sldChg chg="addSp delSp modSp add mod">
        <pc:chgData name="Katie Barkdoll" userId="5a7a3aa6-9055-47ea-86db-37e1cc88f101" providerId="ADAL" clId="{B1FEC68B-1B9F-47C6-B123-A7F67B8C6FA6}" dt="2025-04-15T15:48:57.019" v="1088" actId="20577"/>
        <pc:sldMkLst>
          <pc:docMk/>
          <pc:sldMk cId="2335538003" sldId="312"/>
        </pc:sldMkLst>
        <pc:spChg chg="mod">
          <ac:chgData name="Katie Barkdoll" userId="5a7a3aa6-9055-47ea-86db-37e1cc88f101" providerId="ADAL" clId="{B1FEC68B-1B9F-47C6-B123-A7F67B8C6FA6}" dt="2025-04-15T15:48:57.019" v="1088" actId="20577"/>
          <ac:spMkLst>
            <pc:docMk/>
            <pc:sldMk cId="2335538003" sldId="312"/>
            <ac:spMk id="2" creationId="{E5EA6457-112F-359D-7684-4B9F78D52E14}"/>
          </ac:spMkLst>
        </pc:spChg>
        <pc:picChg chg="add mod">
          <ac:chgData name="Katie Barkdoll" userId="5a7a3aa6-9055-47ea-86db-37e1cc88f101" providerId="ADAL" clId="{B1FEC68B-1B9F-47C6-B123-A7F67B8C6FA6}" dt="2025-04-15T15:48:36.049" v="1056" actId="1076"/>
          <ac:picMkLst>
            <pc:docMk/>
            <pc:sldMk cId="2335538003" sldId="312"/>
            <ac:picMk id="3" creationId="{004B3358-B43E-BB75-3637-FA484C653FD9}"/>
          </ac:picMkLst>
        </pc:picChg>
      </pc:sldChg>
      <pc:sldChg chg="addSp delSp modSp add mod">
        <pc:chgData name="Katie Barkdoll" userId="5a7a3aa6-9055-47ea-86db-37e1cc88f101" providerId="ADAL" clId="{B1FEC68B-1B9F-47C6-B123-A7F67B8C6FA6}" dt="2025-04-15T15:49:49.154" v="1235" actId="1076"/>
        <pc:sldMkLst>
          <pc:docMk/>
          <pc:sldMk cId="1766566010" sldId="313"/>
        </pc:sldMkLst>
        <pc:spChg chg="mod">
          <ac:chgData name="Katie Barkdoll" userId="5a7a3aa6-9055-47ea-86db-37e1cc88f101" providerId="ADAL" clId="{B1FEC68B-1B9F-47C6-B123-A7F67B8C6FA6}" dt="2025-04-15T15:49:20.405" v="1093" actId="20577"/>
          <ac:spMkLst>
            <pc:docMk/>
            <pc:sldMk cId="1766566010" sldId="313"/>
            <ac:spMk id="2" creationId="{89848829-A272-0A9A-8E80-A800ADE6155E}"/>
          </ac:spMkLst>
        </pc:spChg>
        <pc:picChg chg="add mod">
          <ac:chgData name="Katie Barkdoll" userId="5a7a3aa6-9055-47ea-86db-37e1cc88f101" providerId="ADAL" clId="{B1FEC68B-1B9F-47C6-B123-A7F67B8C6FA6}" dt="2025-04-15T15:49:49.154" v="1235" actId="1076"/>
          <ac:picMkLst>
            <pc:docMk/>
            <pc:sldMk cId="1766566010" sldId="313"/>
            <ac:picMk id="5" creationId="{63F43AA7-7184-C766-0D9B-0C4D526C7A1B}"/>
          </ac:picMkLst>
        </pc:picChg>
      </pc:sldChg>
      <pc:sldChg chg="add ord">
        <pc:chgData name="Katie Barkdoll" userId="5a7a3aa6-9055-47ea-86db-37e1cc88f101" providerId="ADAL" clId="{B1FEC68B-1B9F-47C6-B123-A7F67B8C6FA6}" dt="2025-04-30T16:12:19.125" v="1490"/>
        <pc:sldMkLst>
          <pc:docMk/>
          <pc:sldMk cId="3019074768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36A59-9B96-4A6A-8CA4-AB2B43D055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2AF2A-C26A-4AFD-B8E7-162FA948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4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93E8-C2A8-492C-9BD9-0F1527F6B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C1E6B-F364-4FDE-8DC5-4DA668AE2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C6660-85C2-4DCB-A9E7-7BFA018BF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347C-80A1-48EB-BE5D-2C713F07842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EF8A5-E30F-46E3-BB26-10288E53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90FD0-F5C2-4A40-9DC2-E2124D03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55F8-47C8-40B7-9BC4-1B95A2D8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6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4A3C-DB14-41E6-8413-FA6E9379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578E1B-7622-4FBE-A761-E9CD1644A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D1BA1-39CD-43C1-9AC1-ED0F31F0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347C-80A1-48EB-BE5D-2C713F07842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627A1-104E-4607-99A9-153BE0A0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AC63E-82C9-4219-AB80-649A0661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55F8-47C8-40B7-9BC4-1B95A2D8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1BF766-4908-4113-8638-DDE70F6D7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B8D7C-31DA-478C-AAA7-4259149B0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CB873-8F09-48A0-A792-FDF8FE3E7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347C-80A1-48EB-BE5D-2C713F07842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5CA54-A7D0-4D7D-9428-A2CA20EB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E32C1-AB67-49D8-80E8-3E9F187BE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55F8-47C8-40B7-9BC4-1B95A2D8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0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C359-FD20-4EA8-ABAB-6A6A83D0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A0B91-1A22-46C9-97B0-AB0DD4C1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9925D-0A23-4A83-AA8C-5F0AA547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347C-80A1-48EB-BE5D-2C713F07842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D409A-FD78-4261-B9F2-C0642A53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26004-888D-496C-8775-589E2139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55F8-47C8-40B7-9BC4-1B95A2D8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6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7D4A2-8A30-4105-967C-B7896469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249A1-EA03-4839-9078-53E0269E1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DDDF5-F354-4850-BCC4-019EB8C59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347C-80A1-48EB-BE5D-2C713F07842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542DE-F5D2-4817-AE63-657504D0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1CD2-5C4B-4BFD-B11F-64C4D36F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55F8-47C8-40B7-9BC4-1B95A2D8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2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0F4C-2251-4B43-98FA-0E3F67B3D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6FBEB-02B1-42E2-95EF-B88678CE1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5DB93-A4B1-4C7E-B4D1-8A13AD5E5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534FD-1FF6-4A9F-BB40-1C1216380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347C-80A1-48EB-BE5D-2C713F07842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F2700-AC3B-4927-A437-60F4FEEA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AE6DF-05A0-4239-9F33-616B2EE3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55F8-47C8-40B7-9BC4-1B95A2D8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9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7950-2669-4138-AFE4-997A4FDA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CB29A-3B3F-42DE-9DE7-9052F559C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ACA1B-B7BD-43A7-B4EF-55A228FA9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1BF8FC-B418-4649-991E-F0157C77B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F7463-4C3B-48E0-A3FD-EE26ADFD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347C-80A1-48EB-BE5D-2C713F07842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EE7CD4-38F8-4A2C-B4C4-7E877C62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16BFFB-E3EF-42B4-9A4F-228FB8C6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55F8-47C8-40B7-9BC4-1B95A2D8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3E46-FBAF-4015-BC89-95D65F93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9FE4F-0916-426C-AC27-C69948AD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347C-80A1-48EB-BE5D-2C713F07842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C69CB-8492-4023-A647-9CF056A9F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F0AD0-AC1E-4C2D-8B33-801E77D0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55F8-47C8-40B7-9BC4-1B95A2D8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7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BAA0FF-768E-46D8-B8B7-489C4676D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347C-80A1-48EB-BE5D-2C713F07842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7FF824-6352-4B49-9FB3-A17DF652C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C1D84-490F-46F4-A9F6-3D58619F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55F8-47C8-40B7-9BC4-1B95A2D8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6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57A34-96B4-4075-9850-4ADC60551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5BF79-B3E2-42FC-910F-3B71F6734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6C1F2-9730-47DF-B356-502A87F93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52ACB-7455-4205-A193-0F0F0654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347C-80A1-48EB-BE5D-2C713F07842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ADC29-C85C-45B5-BEA6-74F434B5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B78D6-BAFA-475D-A7A2-F4566CDC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55F8-47C8-40B7-9BC4-1B95A2D8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7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D3B77-E9A6-4804-AF2E-9F9E9686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86D274-93AB-435A-8996-2FC9F7467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B77FE-D30F-454C-BAD7-35AFCAF30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DC0AF-75AB-4EC9-BB84-5BE6132C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347C-80A1-48EB-BE5D-2C713F07842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95557-5CBC-4DD6-9A63-9845B4B2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95A60-57EC-4AFD-A434-D181F2179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55F8-47C8-40B7-9BC4-1B95A2D8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3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91706A-C1F5-4F64-8FC5-A7E66C42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0A3BF-609F-4B7A-9A10-2465D1CE9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9F04D-D282-4501-99CE-164421AA9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6347C-80A1-48EB-BE5D-2C713F07842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84168-D7B3-424C-9A06-D9792D1C3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DC69A-DDC3-4BF2-8648-84D50733A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55F8-47C8-40B7-9BC4-1B95A2D8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0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D9AFF2-0B52-49DA-8A1F-C5CBA95ED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1" r="9970"/>
          <a:stretch/>
        </p:blipFill>
        <p:spPr>
          <a:xfrm>
            <a:off x="201160" y="226889"/>
            <a:ext cx="7289584" cy="640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FE10C2-0C0A-433F-B70D-E7BE32C68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041" y="1470582"/>
            <a:ext cx="6594144" cy="2387600"/>
          </a:xfrm>
        </p:spPr>
        <p:txBody>
          <a:bodyPr>
            <a:normAutofit/>
          </a:bodyPr>
          <a:lstStyle/>
          <a:p>
            <a:pPr algn="l"/>
            <a:r>
              <a:rPr lang="en-US" sz="4000">
                <a:solidFill>
                  <a:srgbClr val="316094"/>
                </a:solidFill>
                <a:latin typeface="Gotham Black"/>
              </a:rPr>
              <a:t>FY 2026 Mayor’s</a:t>
            </a:r>
            <a:br>
              <a:rPr lang="en-US" sz="4000">
                <a:solidFill>
                  <a:srgbClr val="316094"/>
                </a:solidFill>
                <a:latin typeface="Gotham Black"/>
              </a:rPr>
            </a:br>
            <a:r>
              <a:rPr lang="en-US" sz="4000">
                <a:solidFill>
                  <a:srgbClr val="316094"/>
                </a:solidFill>
                <a:latin typeface="Gotham Black"/>
              </a:rPr>
              <a:t>Proposed Budget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BEF64-6373-4DBF-8240-9FB1E3B80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040" y="4011707"/>
            <a:ext cx="7151378" cy="1426202"/>
          </a:xfrm>
        </p:spPr>
        <p:txBody>
          <a:bodyPr>
            <a:normAutofit/>
          </a:bodyPr>
          <a:lstStyle/>
          <a:p>
            <a:pPr algn="l"/>
            <a:r>
              <a:rPr lang="en-US" sz="2800" b="1">
                <a:latin typeface="Century Gothic" panose="020B0502020202020204" pitchFamily="34" charset="0"/>
              </a:rPr>
              <a:t>Pay Adjustments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DB0AA0A-E183-4F59-A2F8-04DBED858E51}"/>
              </a:ext>
            </a:extLst>
          </p:cNvPr>
          <p:cNvSpPr txBox="1">
            <a:spLocks/>
          </p:cNvSpPr>
          <p:nvPr/>
        </p:nvSpPr>
        <p:spPr>
          <a:xfrm>
            <a:off x="8324602" y="5323933"/>
            <a:ext cx="3350369" cy="1112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1">
                <a:solidFill>
                  <a:srgbClr val="316094"/>
                </a:solidFill>
                <a:latin typeface="Century Gothic" panose="020B0502020202020204" pitchFamily="34" charset="0"/>
              </a:rPr>
              <a:t>Katie Barkdoll</a:t>
            </a:r>
          </a:p>
          <a:p>
            <a:pPr algn="r"/>
            <a:r>
              <a:rPr lang="en-US" sz="1800" b="1">
                <a:solidFill>
                  <a:srgbClr val="316094"/>
                </a:solidFill>
                <a:latin typeface="Century Gothic" panose="020B0502020202020204" pitchFamily="34" charset="0"/>
              </a:rPr>
              <a:t>Director of Budget and Administration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30976A-5A1A-4E77-B7EF-99E855B3A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4492" y="421574"/>
            <a:ext cx="2190479" cy="141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56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48B17-CA15-4E3A-A2E5-0098EC8DF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365125"/>
            <a:ext cx="10876417" cy="1120095"/>
          </a:xfrm>
        </p:spPr>
        <p:txBody>
          <a:bodyPr>
            <a:normAutofit/>
          </a:bodyPr>
          <a:lstStyle/>
          <a:p>
            <a:pPr algn="ctr"/>
            <a:r>
              <a:rPr lang="en-US" sz="4500">
                <a:solidFill>
                  <a:srgbClr val="316094"/>
                </a:solidFill>
                <a:latin typeface="Gotham Medium" pitchFamily="50" charset="0"/>
              </a:rPr>
              <a:t> Pay Adjustment Methodology</a:t>
            </a:r>
            <a:endParaRPr lang="en-US" sz="45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C5876-90D4-4231-B0C2-50C475D46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874" y="1871515"/>
            <a:ext cx="11124252" cy="46213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endParaRPr lang="en-US" sz="1600">
              <a:latin typeface="Century Gothic" panose="020B0502020202020204" pitchFamily="34" charset="0"/>
            </a:endParaRPr>
          </a:p>
          <a:p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DBC7CDF-74D6-EB8A-9B38-C1B19F9D32A6}"/>
              </a:ext>
            </a:extLst>
          </p:cNvPr>
          <p:cNvSpPr txBox="1">
            <a:spLocks/>
          </p:cNvSpPr>
          <p:nvPr/>
        </p:nvSpPr>
        <p:spPr>
          <a:xfrm>
            <a:off x="629783" y="1490472"/>
            <a:ext cx="11257417" cy="1840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>
                <a:latin typeface="Gotham Medium"/>
              </a:rPr>
              <a:t>Calculated a target pay scale placement for each employee using years of service and a 25-year career</a:t>
            </a:r>
          </a:p>
          <a:p>
            <a:r>
              <a:rPr lang="en-US" sz="3000">
                <a:latin typeface="Gotham Medium"/>
              </a:rPr>
              <a:t>Capped increase to 15% in FY 2026</a:t>
            </a:r>
          </a:p>
          <a:p>
            <a:r>
              <a:rPr lang="en-US" sz="3000">
                <a:latin typeface="Gotham Medium"/>
              </a:rPr>
              <a:t>Full implementation over 3 years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AF871D-E1A5-1049-A5FF-7BEF0E129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550" y="3526972"/>
            <a:ext cx="6737882" cy="286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3FF75-9763-5F71-518F-EBBE4D0B8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6457-112F-359D-7684-4B9F78D5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8" y="126340"/>
            <a:ext cx="10876417" cy="1120095"/>
          </a:xfrm>
        </p:spPr>
        <p:txBody>
          <a:bodyPr>
            <a:normAutofit/>
          </a:bodyPr>
          <a:lstStyle/>
          <a:p>
            <a:pPr algn="ctr"/>
            <a:r>
              <a:rPr lang="en-US" sz="4500">
                <a:solidFill>
                  <a:srgbClr val="316094"/>
                </a:solidFill>
                <a:latin typeface="Gotham Medium" pitchFamily="50" charset="0"/>
              </a:rPr>
              <a:t>Pay Adjustment Methodology</a:t>
            </a:r>
            <a:endParaRPr lang="en-US" sz="45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6D832-B1D2-9846-05F1-689B3C377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874" y="1871515"/>
            <a:ext cx="11124252" cy="46213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endParaRPr lang="en-US" sz="1600">
              <a:latin typeface="Century Gothic" panose="020B0502020202020204" pitchFamily="34" charset="0"/>
            </a:endParaRPr>
          </a:p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B3358-B43E-BB75-3637-FA484C653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669" y="1293922"/>
            <a:ext cx="6026661" cy="543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3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7978B-E471-6EE9-084D-0E3E5A868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8829-A272-0A9A-8E80-A800ADE6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8" y="126340"/>
            <a:ext cx="10876417" cy="1120095"/>
          </a:xfrm>
        </p:spPr>
        <p:txBody>
          <a:bodyPr>
            <a:normAutofit/>
          </a:bodyPr>
          <a:lstStyle/>
          <a:p>
            <a:pPr algn="ctr"/>
            <a:r>
              <a:rPr lang="en-US" sz="4500">
                <a:solidFill>
                  <a:srgbClr val="316094"/>
                </a:solidFill>
                <a:latin typeface="Gotham Medium" pitchFamily="50" charset="0"/>
              </a:rPr>
              <a:t>Pay Adjustment Cost</a:t>
            </a:r>
            <a:endParaRPr lang="en-US" sz="45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E621F-0752-2169-5F6D-B3B4AF17C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874" y="1871515"/>
            <a:ext cx="11124252" cy="46213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endParaRPr lang="en-US" sz="1600">
              <a:latin typeface="Century Gothic" panose="020B0502020202020204" pitchFamily="34" charset="0"/>
            </a:endParaRP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F43AA7-7184-C766-0D9B-0C4D526C7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541" y="1373213"/>
            <a:ext cx="5092917" cy="47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66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0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03C2AF-2531-44B9-B61B-B1FC5CA31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4903" y="1821176"/>
            <a:ext cx="4968250" cy="321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5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48B17-CA15-4E3A-A2E5-0098EC8DF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33792"/>
            <a:ext cx="10876417" cy="858837"/>
          </a:xfrm>
        </p:spPr>
        <p:txBody>
          <a:bodyPr>
            <a:normAutofit/>
          </a:bodyPr>
          <a:lstStyle/>
          <a:p>
            <a:pPr algn="ctr"/>
            <a:r>
              <a:rPr lang="en-US" sz="4500">
                <a:solidFill>
                  <a:srgbClr val="316094"/>
                </a:solidFill>
                <a:latin typeface="Gotham Medium" pitchFamily="50" charset="0"/>
              </a:rPr>
              <a:t>Past Decisions</a:t>
            </a:r>
            <a:endParaRPr lang="en-US" sz="45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C5876-90D4-4231-B0C2-50C475D46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874" y="805543"/>
            <a:ext cx="11124252" cy="58456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Gotham Medium"/>
              </a:rPr>
              <a:t>Moved from grade/step system to an Open Range system in FY 2008 (Holtzinger Admin)</a:t>
            </a:r>
          </a:p>
          <a:p>
            <a:r>
              <a:rPr lang="en-US">
                <a:latin typeface="Gotham Medium"/>
              </a:rPr>
              <a:t>No salary increases in FY 2010, FY 2011, FY 2012 (McClement Admin)</a:t>
            </a:r>
          </a:p>
          <a:p>
            <a:r>
              <a:rPr lang="en-US">
                <a:latin typeface="Gotham Medium"/>
              </a:rPr>
              <a:t>FY 2023 – Implementation of Compensation and Classification Study</a:t>
            </a:r>
          </a:p>
          <a:p>
            <a:pPr lvl="1"/>
            <a:r>
              <a:rPr lang="en-US" sz="2800">
                <a:latin typeface="Gotham Medium"/>
              </a:rPr>
              <a:t>Recommendations for pay bands, grades and % between grades were not accepted</a:t>
            </a:r>
          </a:p>
          <a:p>
            <a:pPr lvl="1"/>
            <a:r>
              <a:rPr lang="en-US" sz="2800">
                <a:latin typeface="Gotham Medium"/>
              </a:rPr>
              <a:t>Adopted 15 grades, 7.5% between grades and pay bands were increased by a different rate</a:t>
            </a:r>
          </a:p>
          <a:p>
            <a:pPr lvl="1"/>
            <a:r>
              <a:rPr lang="en-US" sz="2800">
                <a:latin typeface="Gotham Medium"/>
              </a:rPr>
              <a:t>COLA was applied at a flat dollar amount</a:t>
            </a:r>
          </a:p>
          <a:p>
            <a:pPr lvl="1"/>
            <a:r>
              <a:rPr lang="en-US" sz="2800">
                <a:latin typeface="Gotham Medium"/>
              </a:rPr>
              <a:t>Current staff were not adjusted to the new pay scales (unless below min)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6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48B17-CA15-4E3A-A2E5-0098EC8DF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Study Recommended Pay Scale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4CC34E-9BAA-D9C2-08F6-4A584EDB3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700" y="171162"/>
            <a:ext cx="5686842" cy="64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2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33521-305B-7ED7-CB0A-B70FBA3DB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2CDF3069-2EDD-0938-8F0E-095A7201D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FD7D38-96F0-E513-DEA7-26BAF552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FY 2023 Adopted Pay Scale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61AB3-166C-7E02-DE0A-CC11D7297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208" y="171162"/>
            <a:ext cx="5599051" cy="64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2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C5F350-CAE0-70E6-027D-B73249D19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BEC4F4B2-CF93-974A-E3F5-A043391BA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3D2D18-139F-5209-D8A0-28E03A252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FY 2025 Adopted Pay Scale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F4F83-8EA7-CBDB-0597-C809FCE91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749" y="674104"/>
            <a:ext cx="6632600" cy="54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4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48B17-CA15-4E3A-A2E5-0098EC8DF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kern="1200">
                <a:solidFill>
                  <a:schemeClr val="accent1">
                    <a:lumMod val="75000"/>
                  </a:schemeClr>
                </a:solidFill>
                <a:latin typeface="Gotham Medium"/>
              </a:rPr>
              <a:t>Pay Compression 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A0005D-716E-B70B-9FA6-26118E188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350" y="1845426"/>
            <a:ext cx="9082246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60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D495EF-05FA-0807-3F1A-FFC9E2604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6F5B48A-867C-4A3C-90A6-FB08BD2FF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0A7F6-67E2-A773-6C65-CA6E612A2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kern="1200" dirty="0">
                <a:solidFill>
                  <a:schemeClr val="accent1">
                    <a:lumMod val="75000"/>
                  </a:schemeClr>
                </a:solidFill>
                <a:latin typeface="Gotham Medium"/>
              </a:rPr>
              <a:t>Pay Compression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853C3-4D07-2976-DD4E-79C9B4D58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152" y="1605757"/>
            <a:ext cx="9074805" cy="44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7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FAE925-331E-892B-0D68-E4CC5680D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F338974-38BA-B5FD-3256-5336A5DC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52A79-067A-406B-892E-FE839A47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kern="1200">
                <a:solidFill>
                  <a:schemeClr val="accent1">
                    <a:lumMod val="75000"/>
                  </a:schemeClr>
                </a:solidFill>
                <a:latin typeface="Gotham Medium"/>
              </a:rPr>
              <a:t>Pay Compression 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48DBD-C327-8E69-D13D-78FF2014D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508" y="1526905"/>
            <a:ext cx="9074805" cy="48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4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CE494C-159A-EE65-FE0E-7E0577D6D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B64A863-C346-4491-3E69-D77D950F1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9C884-729D-7C24-A595-5731D8D8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152400"/>
            <a:ext cx="10515600" cy="10244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kern="1200" dirty="0">
                <a:solidFill>
                  <a:schemeClr val="accent1">
                    <a:lumMod val="75000"/>
                  </a:schemeClr>
                </a:solidFill>
                <a:latin typeface="Gotham Medium"/>
              </a:rPr>
              <a:t>Pay Compression Examples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9E3AB1-B51C-CCE6-5BE9-8C65704E1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08" y="1176827"/>
            <a:ext cx="4863998" cy="49362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538FFC-B6B3-5016-64CB-B51F54513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554" y="1176827"/>
            <a:ext cx="6651650" cy="404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49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0973c4-7efe-41e1-99b4-ce4461c9afe6">
      <Terms xmlns="http://schemas.microsoft.com/office/infopath/2007/PartnerControls"/>
    </lcf76f155ced4ddcb4097134ff3c332f>
    <TaxCatchAll xmlns="4a59504d-d298-4b4b-b1a1-9a0f6f9d8d5a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94AA75BB1C4B48BACE40946F81B7CE" ma:contentTypeVersion="14" ma:contentTypeDescription="Create a new document." ma:contentTypeScope="" ma:versionID="c21f3bda9aed41f4f34ed2c6bb01eead">
  <xsd:schema xmlns:xsd="http://www.w3.org/2001/XMLSchema" xmlns:xs="http://www.w3.org/2001/XMLSchema" xmlns:p="http://schemas.microsoft.com/office/2006/metadata/properties" xmlns:ns1="http://schemas.microsoft.com/sharepoint/v3" xmlns:ns2="cf0973c4-7efe-41e1-99b4-ce4461c9afe6" xmlns:ns3="4a59504d-d298-4b4b-b1a1-9a0f6f9d8d5a" targetNamespace="http://schemas.microsoft.com/office/2006/metadata/properties" ma:root="true" ma:fieldsID="33a66fb14ec5e55a4fdccc26a7b98340" ns1:_="" ns2:_="" ns3:_="">
    <xsd:import namespace="http://schemas.microsoft.com/sharepoint/v3"/>
    <xsd:import namespace="cf0973c4-7efe-41e1-99b4-ce4461c9afe6"/>
    <xsd:import namespace="4a59504d-d298-4b4b-b1a1-9a0f6f9d8d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0973c4-7efe-41e1-99b4-ce4461c9af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fb5faad-3afb-4ff2-9fc6-06e9b2869b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9504d-d298-4b4b-b1a1-9a0f6f9d8d5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bcb7557-b305-4949-acf9-7425a8f0bd3e}" ma:internalName="TaxCatchAll" ma:showField="CatchAllData" ma:web="4a59504d-d298-4b4b-b1a1-9a0f6f9d8d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066F9E-47D7-415F-B579-66AACDA37DC6}">
  <ds:schemaRefs>
    <ds:schemaRef ds:uri="bd21beca-22bf-4b2c-b322-e6dfb9b684cd"/>
    <ds:schemaRef ds:uri="http://purl.org/dc/terms/"/>
    <ds:schemaRef ds:uri="2a790488-0399-4746-9077-cb9c80c92153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8E76A59-8F9F-4EFD-BE05-FAD6A91A2DEA}"/>
</file>

<file path=customXml/itemProps3.xml><?xml version="1.0" encoding="utf-8"?>
<ds:datastoreItem xmlns:ds="http://schemas.openxmlformats.org/officeDocument/2006/customXml" ds:itemID="{2CB87195-5414-4F1C-83DD-82F743AA31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Gotham Black</vt:lpstr>
      <vt:lpstr>Gotham Medium</vt:lpstr>
      <vt:lpstr>Office Theme</vt:lpstr>
      <vt:lpstr>FY 2026 Mayor’s Proposed Budget</vt:lpstr>
      <vt:lpstr>Past Decisions</vt:lpstr>
      <vt:lpstr>Study Recommended Pay Scale</vt:lpstr>
      <vt:lpstr>FY 2023 Adopted Pay Scale</vt:lpstr>
      <vt:lpstr>FY 2025 Adopted Pay Scale</vt:lpstr>
      <vt:lpstr>Pay Compression Examples</vt:lpstr>
      <vt:lpstr>Pay Compression Examples</vt:lpstr>
      <vt:lpstr>Pay Compression Examples</vt:lpstr>
      <vt:lpstr>Pay Compression Examples</vt:lpstr>
      <vt:lpstr> Pay Adjustment Methodology</vt:lpstr>
      <vt:lpstr>Pay Adjustment Methodology</vt:lpstr>
      <vt:lpstr>Pay Adjustment Cost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Slide: Option A Gotham Black 40pt: Capitalize Each Word</dc:title>
  <dc:creator>Ashley Waters</dc:creator>
  <cp:lastModifiedBy>Katie Barkdoll</cp:lastModifiedBy>
  <cp:revision>1</cp:revision>
  <cp:lastPrinted>2025-04-30T15:15:32Z</cp:lastPrinted>
  <dcterms:created xsi:type="dcterms:W3CDTF">2020-04-09T01:20:34Z</dcterms:created>
  <dcterms:modified xsi:type="dcterms:W3CDTF">2025-04-30T17:06:56Z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0x0101009B94AA75BB1C4B48BACE40946F81B7CE</vt:lpwstr>
  </property>
</Properties>
</file>